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2.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4"/>
  </p:notesMasterIdLst>
  <p:handoutMasterIdLst>
    <p:handoutMasterId r:id="rId25"/>
  </p:handoutMasterIdLst>
  <p:sldIdLst>
    <p:sldId id="314" r:id="rId2"/>
    <p:sldId id="261" r:id="rId3"/>
    <p:sldId id="329" r:id="rId4"/>
    <p:sldId id="330" r:id="rId5"/>
    <p:sldId id="331" r:id="rId6"/>
    <p:sldId id="333" r:id="rId7"/>
    <p:sldId id="378" r:id="rId8"/>
    <p:sldId id="340" r:id="rId9"/>
    <p:sldId id="334" r:id="rId10"/>
    <p:sldId id="344" r:id="rId11"/>
    <p:sldId id="335" r:id="rId12"/>
    <p:sldId id="346" r:id="rId13"/>
    <p:sldId id="336" r:id="rId14"/>
    <p:sldId id="379" r:id="rId15"/>
    <p:sldId id="380" r:id="rId16"/>
    <p:sldId id="338" r:id="rId17"/>
    <p:sldId id="348" r:id="rId18"/>
    <p:sldId id="365" r:id="rId19"/>
    <p:sldId id="361" r:id="rId20"/>
    <p:sldId id="362" r:id="rId21"/>
    <p:sldId id="364" r:id="rId22"/>
    <p:sldId id="316" r:id="rId23"/>
  </p:sldIdLst>
  <p:sldSz cx="9144000" cy="6858000" type="screen4x3"/>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Arial" pitchFamily="34" charset="0"/>
        <a:ea typeface="ＭＳ Ｐゴシック" pitchFamily="34" charset="-128"/>
        <a:cs typeface="+mn-cs"/>
      </a:defRPr>
    </a:lvl1pPr>
    <a:lvl2pPr marL="457200" algn="l" defTabSz="457200" rtl="0" eaLnBrk="0" fontAlgn="base" hangingPunct="0">
      <a:spcBef>
        <a:spcPct val="0"/>
      </a:spcBef>
      <a:spcAft>
        <a:spcPct val="0"/>
      </a:spcAft>
      <a:defRPr kern="1200">
        <a:solidFill>
          <a:schemeClr val="tx1"/>
        </a:solidFill>
        <a:latin typeface="Arial" pitchFamily="34" charset="0"/>
        <a:ea typeface="ＭＳ Ｐゴシック" pitchFamily="34" charset="-128"/>
        <a:cs typeface="+mn-cs"/>
      </a:defRPr>
    </a:lvl2pPr>
    <a:lvl3pPr marL="914400" algn="l" defTabSz="457200" rtl="0" eaLnBrk="0" fontAlgn="base" hangingPunct="0">
      <a:spcBef>
        <a:spcPct val="0"/>
      </a:spcBef>
      <a:spcAft>
        <a:spcPct val="0"/>
      </a:spcAft>
      <a:defRPr kern="1200">
        <a:solidFill>
          <a:schemeClr val="tx1"/>
        </a:solidFill>
        <a:latin typeface="Arial" pitchFamily="34" charset="0"/>
        <a:ea typeface="ＭＳ Ｐゴシック" pitchFamily="34" charset="-128"/>
        <a:cs typeface="+mn-cs"/>
      </a:defRPr>
    </a:lvl3pPr>
    <a:lvl4pPr marL="1371600" algn="l" defTabSz="457200" rtl="0" eaLnBrk="0" fontAlgn="base" hangingPunct="0">
      <a:spcBef>
        <a:spcPct val="0"/>
      </a:spcBef>
      <a:spcAft>
        <a:spcPct val="0"/>
      </a:spcAft>
      <a:defRPr kern="1200">
        <a:solidFill>
          <a:schemeClr val="tx1"/>
        </a:solidFill>
        <a:latin typeface="Arial" pitchFamily="34" charset="0"/>
        <a:ea typeface="ＭＳ Ｐゴシック" pitchFamily="34" charset="-128"/>
        <a:cs typeface="+mn-cs"/>
      </a:defRPr>
    </a:lvl4pPr>
    <a:lvl5pPr marL="1828800" algn="l" defTabSz="457200" rtl="0" eaLnBrk="0" fontAlgn="base" hangingPunct="0">
      <a:spcBef>
        <a:spcPct val="0"/>
      </a:spcBef>
      <a:spcAft>
        <a:spcPct val="0"/>
      </a:spcAft>
      <a:defRPr kern="1200">
        <a:solidFill>
          <a:schemeClr val="tx1"/>
        </a:solidFill>
        <a:latin typeface="Arial" pitchFamily="34" charset="0"/>
        <a:ea typeface="ＭＳ Ｐゴシック" pitchFamily="34" charset="-128"/>
        <a:cs typeface="+mn-cs"/>
      </a:defRPr>
    </a:lvl5pPr>
    <a:lvl6pPr marL="2286000" algn="l" defTabSz="914400" rtl="0" eaLnBrk="1" latinLnBrk="0" hangingPunct="1">
      <a:defRPr kern="1200">
        <a:solidFill>
          <a:schemeClr val="tx1"/>
        </a:solidFill>
        <a:latin typeface="Arial" pitchFamily="34" charset="0"/>
        <a:ea typeface="ＭＳ Ｐゴシック" pitchFamily="34" charset="-128"/>
        <a:cs typeface="+mn-cs"/>
      </a:defRPr>
    </a:lvl6pPr>
    <a:lvl7pPr marL="2743200" algn="l" defTabSz="914400" rtl="0" eaLnBrk="1" latinLnBrk="0" hangingPunct="1">
      <a:defRPr kern="1200">
        <a:solidFill>
          <a:schemeClr val="tx1"/>
        </a:solidFill>
        <a:latin typeface="Arial" pitchFamily="34" charset="0"/>
        <a:ea typeface="ＭＳ Ｐゴシック" pitchFamily="34" charset="-128"/>
        <a:cs typeface="+mn-cs"/>
      </a:defRPr>
    </a:lvl7pPr>
    <a:lvl8pPr marL="3200400" algn="l" defTabSz="914400" rtl="0" eaLnBrk="1" latinLnBrk="0" hangingPunct="1">
      <a:defRPr kern="1200">
        <a:solidFill>
          <a:schemeClr val="tx1"/>
        </a:solidFill>
        <a:latin typeface="Arial" pitchFamily="34" charset="0"/>
        <a:ea typeface="ＭＳ Ｐゴシック" pitchFamily="34" charset="-128"/>
        <a:cs typeface="+mn-cs"/>
      </a:defRPr>
    </a:lvl8pPr>
    <a:lvl9pPr marL="3657600" algn="l" defTabSz="914400" rtl="0" eaLnBrk="1" latinLnBrk="0" hangingPunct="1">
      <a:defRPr kern="1200">
        <a:solidFill>
          <a:schemeClr val="tx1"/>
        </a:solidFill>
        <a:latin typeface="Arial" pitchFamily="34" charset="0"/>
        <a:ea typeface="ＭＳ Ｐゴシック"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7A0000"/>
    <a:srgbClr val="990000"/>
    <a:srgbClr val="FFD780"/>
    <a:srgbClr val="EEEFD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51C032D-D87D-483B-A30A-05CA9815312A}" v="2369" dt="2026-09-29T03:35:46.947"/>
  </p1510:revLst>
</p1510:revInfo>
</file>

<file path=ppt/tableStyles.xml><?xml version="1.0" encoding="utf-8"?>
<a:tblStyleLst xmlns:a="http://schemas.openxmlformats.org/drawingml/2006/main" def="{5C22544A-7EE6-4342-B048-85BDC9FD1C3A}">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09" autoAdjust="0"/>
    <p:restoredTop sz="94676" autoAdjust="0"/>
  </p:normalViewPr>
  <p:slideViewPr>
    <p:cSldViewPr snapToGrid="0" snapToObjects="1">
      <p:cViewPr varScale="1">
        <p:scale>
          <a:sx n="83" d="100"/>
          <a:sy n="83" d="100"/>
        </p:scale>
        <p:origin x="1450" y="7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napToObjects="1">
      <p:cViewPr varScale="1">
        <p:scale>
          <a:sx n="88" d="100"/>
          <a:sy n="88" d="100"/>
        </p:scale>
        <p:origin x="3822"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hiyang Zhou" userId="715b216a-9552-4d73-a9aa-1ef002111b6f" providerId="ADAL" clId="{2B661EA1-28DD-4C7A-9BAA-1E2E41397E83}"/>
    <pc:docChg chg="undo custSel delSld modSld">
      <pc:chgData name="Zhiyang Zhou" userId="715b216a-9552-4d73-a9aa-1ef002111b6f" providerId="ADAL" clId="{2B661EA1-28DD-4C7A-9BAA-1E2E41397E83}" dt="2026-09-29T03:36:13.246" v="3669" actId="2696"/>
      <pc:docMkLst>
        <pc:docMk/>
      </pc:docMkLst>
      <pc:sldChg chg="modSp mod">
        <pc:chgData name="Zhiyang Zhou" userId="715b216a-9552-4d73-a9aa-1ef002111b6f" providerId="ADAL" clId="{2B661EA1-28DD-4C7A-9BAA-1E2E41397E83}" dt="2026-09-22T23:22:24.379" v="1526" actId="20577"/>
        <pc:sldMkLst>
          <pc:docMk/>
          <pc:sldMk cId="0" sldId="261"/>
        </pc:sldMkLst>
        <pc:spChg chg="mod">
          <ac:chgData name="Zhiyang Zhou" userId="715b216a-9552-4d73-a9aa-1ef002111b6f" providerId="ADAL" clId="{2B661EA1-28DD-4C7A-9BAA-1E2E41397E83}" dt="2026-09-22T23:22:16.074" v="1519" actId="20577"/>
          <ac:spMkLst>
            <pc:docMk/>
            <pc:sldMk cId="0" sldId="261"/>
            <ac:spMk id="43010" creationId="{00000000-0000-0000-0000-000000000000}"/>
          </ac:spMkLst>
        </pc:spChg>
        <pc:spChg chg="mod">
          <ac:chgData name="Zhiyang Zhou" userId="715b216a-9552-4d73-a9aa-1ef002111b6f" providerId="ADAL" clId="{2B661EA1-28DD-4C7A-9BAA-1E2E41397E83}" dt="2026-09-22T23:22:24.379" v="1526" actId="20577"/>
          <ac:spMkLst>
            <pc:docMk/>
            <pc:sldMk cId="0" sldId="261"/>
            <ac:spMk id="43011" creationId="{00000000-0000-0000-0000-000000000000}"/>
          </ac:spMkLst>
        </pc:spChg>
      </pc:sldChg>
      <pc:sldChg chg="modSp mod">
        <pc:chgData name="Zhiyang Zhou" userId="715b216a-9552-4d73-a9aa-1ef002111b6f" providerId="ADAL" clId="{2B661EA1-28DD-4C7A-9BAA-1E2E41397E83}" dt="2026-09-23T01:58:18.879" v="3367" actId="20577"/>
        <pc:sldMkLst>
          <pc:docMk/>
          <pc:sldMk cId="0" sldId="316"/>
        </pc:sldMkLst>
        <pc:spChg chg="mod">
          <ac:chgData name="Zhiyang Zhou" userId="715b216a-9552-4d73-a9aa-1ef002111b6f" providerId="ADAL" clId="{2B661EA1-28DD-4C7A-9BAA-1E2E41397E83}" dt="2026-09-23T01:58:18.879" v="3367" actId="20577"/>
          <ac:spMkLst>
            <pc:docMk/>
            <pc:sldMk cId="0" sldId="316"/>
            <ac:spMk id="3" creationId="{00000000-0000-0000-0000-000000000000}"/>
          </ac:spMkLst>
        </pc:spChg>
      </pc:sldChg>
      <pc:sldChg chg="modSp mod">
        <pc:chgData name="Zhiyang Zhou" userId="715b216a-9552-4d73-a9aa-1ef002111b6f" providerId="ADAL" clId="{2B661EA1-28DD-4C7A-9BAA-1E2E41397E83}" dt="2026-09-22T23:24:29.457" v="1644" actId="20577"/>
        <pc:sldMkLst>
          <pc:docMk/>
          <pc:sldMk cId="0" sldId="329"/>
        </pc:sldMkLst>
        <pc:spChg chg="mod">
          <ac:chgData name="Zhiyang Zhou" userId="715b216a-9552-4d73-a9aa-1ef002111b6f" providerId="ADAL" clId="{2B661EA1-28DD-4C7A-9BAA-1E2E41397E83}" dt="2026-09-22T23:23:09.309" v="1548" actId="20577"/>
          <ac:spMkLst>
            <pc:docMk/>
            <pc:sldMk cId="0" sldId="329"/>
            <ac:spMk id="2" creationId="{00000000-0000-0000-0000-000000000000}"/>
          </ac:spMkLst>
        </pc:spChg>
        <pc:spChg chg="mod">
          <ac:chgData name="Zhiyang Zhou" userId="715b216a-9552-4d73-a9aa-1ef002111b6f" providerId="ADAL" clId="{2B661EA1-28DD-4C7A-9BAA-1E2E41397E83}" dt="2026-09-22T23:24:29.457" v="1644" actId="20577"/>
          <ac:spMkLst>
            <pc:docMk/>
            <pc:sldMk cId="0" sldId="329"/>
            <ac:spMk id="44037" creationId="{00000000-0000-0000-0000-000000000000}"/>
          </ac:spMkLst>
        </pc:spChg>
      </pc:sldChg>
      <pc:sldChg chg="delSp modSp mod modAnim">
        <pc:chgData name="Zhiyang Zhou" userId="715b216a-9552-4d73-a9aa-1ef002111b6f" providerId="ADAL" clId="{2B661EA1-28DD-4C7A-9BAA-1E2E41397E83}" dt="2026-09-22T23:23:15.449" v="1549"/>
        <pc:sldMkLst>
          <pc:docMk/>
          <pc:sldMk cId="0" sldId="330"/>
        </pc:sldMkLst>
        <pc:spChg chg="mod">
          <ac:chgData name="Zhiyang Zhou" userId="715b216a-9552-4d73-a9aa-1ef002111b6f" providerId="ADAL" clId="{2B661EA1-28DD-4C7A-9BAA-1E2E41397E83}" dt="2026-09-22T22:19:42.135" v="311" actId="1035"/>
          <ac:spMkLst>
            <pc:docMk/>
            <pc:sldMk cId="0" sldId="330"/>
            <ac:spMk id="8" creationId="{00000000-0000-0000-0000-000000000000}"/>
          </ac:spMkLst>
        </pc:spChg>
        <pc:spChg chg="mod">
          <ac:chgData name="Zhiyang Zhou" userId="715b216a-9552-4d73-a9aa-1ef002111b6f" providerId="ADAL" clId="{2B661EA1-28DD-4C7A-9BAA-1E2E41397E83}" dt="2026-09-22T23:23:15.449" v="1549"/>
          <ac:spMkLst>
            <pc:docMk/>
            <pc:sldMk cId="0" sldId="330"/>
            <ac:spMk id="9" creationId="{00000000-0000-0000-0000-000000000000}"/>
          </ac:spMkLst>
        </pc:spChg>
        <pc:spChg chg="mod">
          <ac:chgData name="Zhiyang Zhou" userId="715b216a-9552-4d73-a9aa-1ef002111b6f" providerId="ADAL" clId="{2B661EA1-28DD-4C7A-9BAA-1E2E41397E83}" dt="2026-09-22T22:19:29.538" v="273" actId="20577"/>
          <ac:spMkLst>
            <pc:docMk/>
            <pc:sldMk cId="0" sldId="330"/>
            <ac:spMk id="45063" creationId="{00000000-0000-0000-0000-000000000000}"/>
          </ac:spMkLst>
        </pc:spChg>
        <pc:spChg chg="mod">
          <ac:chgData name="Zhiyang Zhou" userId="715b216a-9552-4d73-a9aa-1ef002111b6f" providerId="ADAL" clId="{2B661EA1-28DD-4C7A-9BAA-1E2E41397E83}" dt="2026-09-22T22:19:48.232" v="328" actId="1035"/>
          <ac:spMkLst>
            <pc:docMk/>
            <pc:sldMk cId="0" sldId="330"/>
            <ac:spMk id="462856" creationId="{00000000-0000-0000-0000-000000000000}"/>
          </ac:spMkLst>
        </pc:spChg>
      </pc:sldChg>
      <pc:sldChg chg="addSp delSp modSp mod">
        <pc:chgData name="Zhiyang Zhou" userId="715b216a-9552-4d73-a9aa-1ef002111b6f" providerId="ADAL" clId="{2B661EA1-28DD-4C7A-9BAA-1E2E41397E83}" dt="2026-09-29T02:42:33.863" v="3555" actId="20577"/>
        <pc:sldMkLst>
          <pc:docMk/>
          <pc:sldMk cId="0" sldId="331"/>
        </pc:sldMkLst>
        <pc:spChg chg="mod">
          <ac:chgData name="Zhiyang Zhou" userId="715b216a-9552-4d73-a9aa-1ef002111b6f" providerId="ADAL" clId="{2B661EA1-28DD-4C7A-9BAA-1E2E41397E83}" dt="2026-09-22T23:23:24.200" v="1550"/>
          <ac:spMkLst>
            <pc:docMk/>
            <pc:sldMk cId="0" sldId="331"/>
            <ac:spMk id="3" creationId="{00000000-0000-0000-0000-000000000000}"/>
          </ac:spMkLst>
        </pc:spChg>
        <pc:spChg chg="add mod">
          <ac:chgData name="Zhiyang Zhou" userId="715b216a-9552-4d73-a9aa-1ef002111b6f" providerId="ADAL" clId="{2B661EA1-28DD-4C7A-9BAA-1E2E41397E83}" dt="2026-09-22T23:15:43.606" v="1469" actId="20577"/>
          <ac:spMkLst>
            <pc:docMk/>
            <pc:sldMk cId="0" sldId="331"/>
            <ac:spMk id="9" creationId="{FBADC8C7-786D-6504-54FE-AD7C8AD7DFE8}"/>
          </ac:spMkLst>
        </pc:spChg>
        <pc:spChg chg="mod">
          <ac:chgData name="Zhiyang Zhou" userId="715b216a-9552-4d73-a9aa-1ef002111b6f" providerId="ADAL" clId="{2B661EA1-28DD-4C7A-9BAA-1E2E41397E83}" dt="2026-09-29T02:42:33.863" v="3555" actId="20577"/>
          <ac:spMkLst>
            <pc:docMk/>
            <pc:sldMk cId="0" sldId="331"/>
            <ac:spMk id="45063" creationId="{00000000-0000-0000-0000-000000000000}"/>
          </ac:spMkLst>
        </pc:spChg>
        <pc:grpChg chg="mod">
          <ac:chgData name="Zhiyang Zhou" userId="715b216a-9552-4d73-a9aa-1ef002111b6f" providerId="ADAL" clId="{2B661EA1-28DD-4C7A-9BAA-1E2E41397E83}" dt="2026-09-29T02:42:20.463" v="3544" actId="20577"/>
          <ac:grpSpMkLst>
            <pc:docMk/>
            <pc:sldMk cId="0" sldId="331"/>
            <ac:grpSpMk id="2" creationId="{00000000-0000-0000-0000-000000000000}"/>
          </ac:grpSpMkLst>
        </pc:grpChg>
      </pc:sldChg>
      <pc:sldChg chg="modSp">
        <pc:chgData name="Zhiyang Zhou" userId="715b216a-9552-4d73-a9aa-1ef002111b6f" providerId="ADAL" clId="{2B661EA1-28DD-4C7A-9BAA-1E2E41397E83}" dt="2026-09-23T01:34:24.659" v="2636" actId="20577"/>
        <pc:sldMkLst>
          <pc:docMk/>
          <pc:sldMk cId="0" sldId="333"/>
        </pc:sldMkLst>
        <pc:spChg chg="mod">
          <ac:chgData name="Zhiyang Zhou" userId="715b216a-9552-4d73-a9aa-1ef002111b6f" providerId="ADAL" clId="{2B661EA1-28DD-4C7A-9BAA-1E2E41397E83}" dt="2026-09-22T23:27:07.394" v="1699" actId="20577"/>
          <ac:spMkLst>
            <pc:docMk/>
            <pc:sldMk cId="0" sldId="333"/>
            <ac:spMk id="10" creationId="{00000000-0000-0000-0000-000000000000}"/>
          </ac:spMkLst>
        </pc:spChg>
        <pc:spChg chg="mod">
          <ac:chgData name="Zhiyang Zhou" userId="715b216a-9552-4d73-a9aa-1ef002111b6f" providerId="ADAL" clId="{2B661EA1-28DD-4C7A-9BAA-1E2E41397E83}" dt="2026-09-23T01:34:24.659" v="2636" actId="20577"/>
          <ac:spMkLst>
            <pc:docMk/>
            <pc:sldMk cId="0" sldId="333"/>
            <ac:spMk id="466949" creationId="{00000000-0000-0000-0000-000000000000}"/>
          </ac:spMkLst>
        </pc:spChg>
      </pc:sldChg>
      <pc:sldChg chg="delSp modSp mod modAnim">
        <pc:chgData name="Zhiyang Zhou" userId="715b216a-9552-4d73-a9aa-1ef002111b6f" providerId="ADAL" clId="{2B661EA1-28DD-4C7A-9BAA-1E2E41397E83}" dt="2026-09-29T02:42:10.893" v="3543" actId="20577"/>
        <pc:sldMkLst>
          <pc:docMk/>
          <pc:sldMk cId="0" sldId="334"/>
        </pc:sldMkLst>
        <pc:spChg chg="mod">
          <ac:chgData name="Zhiyang Zhou" userId="715b216a-9552-4d73-a9aa-1ef002111b6f" providerId="ADAL" clId="{2B661EA1-28DD-4C7A-9BAA-1E2E41397E83}" dt="2026-09-23T00:40:27.592" v="1829" actId="20577"/>
          <ac:spMkLst>
            <pc:docMk/>
            <pc:sldMk cId="0" sldId="334"/>
            <ac:spMk id="2" creationId="{00000000-0000-0000-0000-000000000000}"/>
          </ac:spMkLst>
        </pc:spChg>
        <pc:spChg chg="mod">
          <ac:chgData name="Zhiyang Zhou" userId="715b216a-9552-4d73-a9aa-1ef002111b6f" providerId="ADAL" clId="{2B661EA1-28DD-4C7A-9BAA-1E2E41397E83}" dt="2026-09-23T00:40:57.820" v="1853" actId="20577"/>
          <ac:spMkLst>
            <pc:docMk/>
            <pc:sldMk cId="0" sldId="334"/>
            <ac:spMk id="50181" creationId="{00000000-0000-0000-0000-000000000000}"/>
          </ac:spMkLst>
        </pc:spChg>
        <pc:spChg chg="mod">
          <ac:chgData name="Zhiyang Zhou" userId="715b216a-9552-4d73-a9aa-1ef002111b6f" providerId="ADAL" clId="{2B661EA1-28DD-4C7A-9BAA-1E2E41397E83}" dt="2026-09-29T02:42:10.893" v="3543" actId="20577"/>
          <ac:spMkLst>
            <pc:docMk/>
            <pc:sldMk cId="0" sldId="334"/>
            <ac:spMk id="476163" creationId="{00000000-0000-0000-0000-000000000000}"/>
          </ac:spMkLst>
        </pc:spChg>
      </pc:sldChg>
      <pc:sldChg chg="delSp modSp modAnim">
        <pc:chgData name="Zhiyang Zhou" userId="715b216a-9552-4d73-a9aa-1ef002111b6f" providerId="ADAL" clId="{2B661EA1-28DD-4C7A-9BAA-1E2E41397E83}" dt="2026-09-23T00:51:36.498" v="2154" actId="1036"/>
        <pc:sldMkLst>
          <pc:docMk/>
          <pc:sldMk cId="0" sldId="335"/>
        </pc:sldMkLst>
        <pc:spChg chg="mod">
          <ac:chgData name="Zhiyang Zhou" userId="715b216a-9552-4d73-a9aa-1ef002111b6f" providerId="ADAL" clId="{2B661EA1-28DD-4C7A-9BAA-1E2E41397E83}" dt="2026-09-23T00:51:36.498" v="2154" actId="1036"/>
          <ac:spMkLst>
            <pc:docMk/>
            <pc:sldMk cId="0" sldId="335"/>
            <ac:spMk id="477187" creationId="{00000000-0000-0000-0000-000000000000}"/>
          </ac:spMkLst>
        </pc:spChg>
      </pc:sldChg>
      <pc:sldChg chg="addSp delSp modSp mod modAnim">
        <pc:chgData name="Zhiyang Zhou" userId="715b216a-9552-4d73-a9aa-1ef002111b6f" providerId="ADAL" clId="{2B661EA1-28DD-4C7A-9BAA-1E2E41397E83}" dt="2026-09-23T01:02:37.643" v="2383" actId="207"/>
        <pc:sldMkLst>
          <pc:docMk/>
          <pc:sldMk cId="0" sldId="336"/>
        </pc:sldMkLst>
        <pc:spChg chg="add del mod">
          <ac:chgData name="Zhiyang Zhou" userId="715b216a-9552-4d73-a9aa-1ef002111b6f" providerId="ADAL" clId="{2B661EA1-28DD-4C7A-9BAA-1E2E41397E83}" dt="2026-09-23T01:02:37.643" v="2383" actId="207"/>
          <ac:spMkLst>
            <pc:docMk/>
            <pc:sldMk cId="0" sldId="336"/>
            <ac:spMk id="55302" creationId="{00000000-0000-0000-0000-000000000000}"/>
          </ac:spMkLst>
        </pc:spChg>
        <pc:spChg chg="mod">
          <ac:chgData name="Zhiyang Zhou" userId="715b216a-9552-4d73-a9aa-1ef002111b6f" providerId="ADAL" clId="{2B661EA1-28DD-4C7A-9BAA-1E2E41397E83}" dt="2026-09-23T00:58:52.446" v="2333" actId="207"/>
          <ac:spMkLst>
            <pc:docMk/>
            <pc:sldMk cId="0" sldId="336"/>
            <ac:spMk id="488451" creationId="{00000000-0000-0000-0000-000000000000}"/>
          </ac:spMkLst>
        </pc:spChg>
        <pc:picChg chg="mod">
          <ac:chgData name="Zhiyang Zhou" userId="715b216a-9552-4d73-a9aa-1ef002111b6f" providerId="ADAL" clId="{2B661EA1-28DD-4C7A-9BAA-1E2E41397E83}" dt="2026-09-23T00:57:56.974" v="2270" actId="1035"/>
          <ac:picMkLst>
            <pc:docMk/>
            <pc:sldMk cId="0" sldId="336"/>
            <ac:picMk id="6" creationId="{00000000-0000-0000-0000-000000000000}"/>
          </ac:picMkLst>
        </pc:picChg>
      </pc:sldChg>
      <pc:sldChg chg="modSp modAnim">
        <pc:chgData name="Zhiyang Zhou" userId="715b216a-9552-4d73-a9aa-1ef002111b6f" providerId="ADAL" clId="{2B661EA1-28DD-4C7A-9BAA-1E2E41397E83}" dt="2026-09-23T01:08:50.220" v="2418" actId="20577"/>
        <pc:sldMkLst>
          <pc:docMk/>
          <pc:sldMk cId="0" sldId="338"/>
        </pc:sldMkLst>
        <pc:spChg chg="mod">
          <ac:chgData name="Zhiyang Zhou" userId="715b216a-9552-4d73-a9aa-1ef002111b6f" providerId="ADAL" clId="{2B661EA1-28DD-4C7A-9BAA-1E2E41397E83}" dt="2026-09-23T01:08:50.220" v="2418" actId="20577"/>
          <ac:spMkLst>
            <pc:docMk/>
            <pc:sldMk cId="0" sldId="338"/>
            <ac:spMk id="491523" creationId="{00000000-0000-0000-0000-000000000000}"/>
          </ac:spMkLst>
        </pc:spChg>
      </pc:sldChg>
      <pc:sldChg chg="modSp modAnim">
        <pc:chgData name="Zhiyang Zhou" userId="715b216a-9552-4d73-a9aa-1ef002111b6f" providerId="ADAL" clId="{2B661EA1-28DD-4C7A-9BAA-1E2E41397E83}" dt="2026-09-23T00:40:06.217" v="1822" actId="20577"/>
        <pc:sldMkLst>
          <pc:docMk/>
          <pc:sldMk cId="0" sldId="340"/>
        </pc:sldMkLst>
        <pc:spChg chg="mod">
          <ac:chgData name="Zhiyang Zhou" userId="715b216a-9552-4d73-a9aa-1ef002111b6f" providerId="ADAL" clId="{2B661EA1-28DD-4C7A-9BAA-1E2E41397E83}" dt="2026-09-23T00:40:06.217" v="1822" actId="20577"/>
          <ac:spMkLst>
            <pc:docMk/>
            <pc:sldMk cId="0" sldId="340"/>
            <ac:spMk id="493571" creationId="{00000000-0000-0000-0000-000000000000}"/>
          </ac:spMkLst>
        </pc:spChg>
      </pc:sldChg>
      <pc:sldChg chg="delSp modSp mod modAnim">
        <pc:chgData name="Zhiyang Zhou" userId="715b216a-9552-4d73-a9aa-1ef002111b6f" providerId="ADAL" clId="{2B661EA1-28DD-4C7A-9BAA-1E2E41397E83}" dt="2026-09-23T01:56:40.963" v="3319" actId="113"/>
        <pc:sldMkLst>
          <pc:docMk/>
          <pc:sldMk cId="0" sldId="344"/>
        </pc:sldMkLst>
        <pc:spChg chg="mod">
          <ac:chgData name="Zhiyang Zhou" userId="715b216a-9552-4d73-a9aa-1ef002111b6f" providerId="ADAL" clId="{2B661EA1-28DD-4C7A-9BAA-1E2E41397E83}" dt="2026-09-23T01:39:24.946" v="2696" actId="14100"/>
          <ac:spMkLst>
            <pc:docMk/>
            <pc:sldMk cId="0" sldId="344"/>
            <ac:spMk id="2" creationId="{00000000-0000-0000-0000-000000000000}"/>
          </ac:spMkLst>
        </pc:spChg>
        <pc:spChg chg="mod">
          <ac:chgData name="Zhiyang Zhou" userId="715b216a-9552-4d73-a9aa-1ef002111b6f" providerId="ADAL" clId="{2B661EA1-28DD-4C7A-9BAA-1E2E41397E83}" dt="2026-09-23T01:40:57.391" v="2861" actId="14100"/>
          <ac:spMkLst>
            <pc:docMk/>
            <pc:sldMk cId="0" sldId="344"/>
            <ac:spMk id="51205" creationId="{00000000-0000-0000-0000-000000000000}"/>
          </ac:spMkLst>
        </pc:spChg>
        <pc:spChg chg="mod">
          <ac:chgData name="Zhiyang Zhou" userId="715b216a-9552-4d73-a9aa-1ef002111b6f" providerId="ADAL" clId="{2B661EA1-28DD-4C7A-9BAA-1E2E41397E83}" dt="2026-09-23T01:56:40.963" v="3319" actId="113"/>
          <ac:spMkLst>
            <pc:docMk/>
            <pc:sldMk cId="0" sldId="344"/>
            <ac:spMk id="476163" creationId="{00000000-0000-0000-0000-000000000000}"/>
          </ac:spMkLst>
        </pc:spChg>
      </pc:sldChg>
      <pc:sldChg chg="modSp">
        <pc:chgData name="Zhiyang Zhou" userId="715b216a-9552-4d73-a9aa-1ef002111b6f" providerId="ADAL" clId="{2B661EA1-28DD-4C7A-9BAA-1E2E41397E83}" dt="2026-09-23T01:37:32.880" v="2640" actId="207"/>
        <pc:sldMkLst>
          <pc:docMk/>
          <pc:sldMk cId="0" sldId="346"/>
        </pc:sldMkLst>
        <pc:spChg chg="mod">
          <ac:chgData name="Zhiyang Zhou" userId="715b216a-9552-4d73-a9aa-1ef002111b6f" providerId="ADAL" clId="{2B661EA1-28DD-4C7A-9BAA-1E2E41397E83}" dt="2026-09-23T01:37:32.880" v="2640" actId="207"/>
          <ac:spMkLst>
            <pc:docMk/>
            <pc:sldMk cId="0" sldId="346"/>
            <ac:spMk id="8" creationId="{00000000-0000-0000-0000-000000000000}"/>
          </ac:spMkLst>
        </pc:spChg>
      </pc:sldChg>
      <pc:sldChg chg="modSp mod">
        <pc:chgData name="Zhiyang Zhou" userId="715b216a-9552-4d73-a9aa-1ef002111b6f" providerId="ADAL" clId="{2B661EA1-28DD-4C7A-9BAA-1E2E41397E83}" dt="2026-09-23T01:10:50.969" v="2423" actId="20577"/>
        <pc:sldMkLst>
          <pc:docMk/>
          <pc:sldMk cId="0" sldId="361"/>
        </pc:sldMkLst>
        <pc:spChg chg="mod">
          <ac:chgData name="Zhiyang Zhou" userId="715b216a-9552-4d73-a9aa-1ef002111b6f" providerId="ADAL" clId="{2B661EA1-28DD-4C7A-9BAA-1E2E41397E83}" dt="2026-09-23T01:10:50.969" v="2423" actId="20577"/>
          <ac:spMkLst>
            <pc:docMk/>
            <pc:sldMk cId="0" sldId="361"/>
            <ac:spMk id="72706" creationId="{00000000-0000-0000-0000-000000000000}"/>
          </ac:spMkLst>
        </pc:spChg>
      </pc:sldChg>
      <pc:sldChg chg="modSp mod">
        <pc:chgData name="Zhiyang Zhou" userId="715b216a-9552-4d73-a9aa-1ef002111b6f" providerId="ADAL" clId="{2B661EA1-28DD-4C7A-9BAA-1E2E41397E83}" dt="2026-09-23T01:27:53.901" v="2563" actId="20577"/>
        <pc:sldMkLst>
          <pc:docMk/>
          <pc:sldMk cId="0" sldId="362"/>
        </pc:sldMkLst>
        <pc:spChg chg="mod">
          <ac:chgData name="Zhiyang Zhou" userId="715b216a-9552-4d73-a9aa-1ef002111b6f" providerId="ADAL" clId="{2B661EA1-28DD-4C7A-9BAA-1E2E41397E83}" dt="2026-09-23T01:27:20.616" v="2521" actId="1076"/>
          <ac:spMkLst>
            <pc:docMk/>
            <pc:sldMk cId="0" sldId="362"/>
            <ac:spMk id="73730" creationId="{00000000-0000-0000-0000-000000000000}"/>
          </ac:spMkLst>
        </pc:spChg>
        <pc:spChg chg="mod">
          <ac:chgData name="Zhiyang Zhou" userId="715b216a-9552-4d73-a9aa-1ef002111b6f" providerId="ADAL" clId="{2B661EA1-28DD-4C7A-9BAA-1E2E41397E83}" dt="2026-09-23T01:27:53.901" v="2563" actId="20577"/>
          <ac:spMkLst>
            <pc:docMk/>
            <pc:sldMk cId="0" sldId="362"/>
            <ac:spMk id="73733" creationId="{00000000-0000-0000-0000-000000000000}"/>
          </ac:spMkLst>
        </pc:spChg>
        <pc:picChg chg="mod">
          <ac:chgData name="Zhiyang Zhou" userId="715b216a-9552-4d73-a9aa-1ef002111b6f" providerId="ADAL" clId="{2B661EA1-28DD-4C7A-9BAA-1E2E41397E83}" dt="2026-09-23T01:27:29.186" v="2553" actId="1035"/>
          <ac:picMkLst>
            <pc:docMk/>
            <pc:sldMk cId="0" sldId="362"/>
            <ac:picMk id="73734" creationId="{00000000-0000-0000-0000-000000000000}"/>
          </ac:picMkLst>
        </pc:picChg>
      </pc:sldChg>
      <pc:sldChg chg="addSp delSp modSp mod modAnim">
        <pc:chgData name="Zhiyang Zhou" userId="715b216a-9552-4d73-a9aa-1ef002111b6f" providerId="ADAL" clId="{2B661EA1-28DD-4C7A-9BAA-1E2E41397E83}" dt="2026-09-29T03:36:00.727" v="3668" actId="1038"/>
        <pc:sldMkLst>
          <pc:docMk/>
          <pc:sldMk cId="0" sldId="364"/>
        </pc:sldMkLst>
        <pc:spChg chg="mod">
          <ac:chgData name="Zhiyang Zhou" userId="715b216a-9552-4d73-a9aa-1ef002111b6f" providerId="ADAL" clId="{2B661EA1-28DD-4C7A-9BAA-1E2E41397E83}" dt="2026-09-29T03:31:20.602" v="3558"/>
          <ac:spMkLst>
            <pc:docMk/>
            <pc:sldMk cId="0" sldId="364"/>
            <ac:spMk id="3" creationId="{00000000-0000-0000-0000-000000000000}"/>
          </ac:spMkLst>
        </pc:spChg>
        <pc:spChg chg="mod">
          <ac:chgData name="Zhiyang Zhou" userId="715b216a-9552-4d73-a9aa-1ef002111b6f" providerId="ADAL" clId="{2B661EA1-28DD-4C7A-9BAA-1E2E41397E83}" dt="2026-09-23T01:14:48.534" v="2427" actId="1076"/>
          <ac:spMkLst>
            <pc:docMk/>
            <pc:sldMk cId="0" sldId="364"/>
            <ac:spMk id="74754" creationId="{00000000-0000-0000-0000-000000000000}"/>
          </ac:spMkLst>
        </pc:spChg>
        <pc:spChg chg="add del mod topLvl">
          <ac:chgData name="Zhiyang Zhou" userId="715b216a-9552-4d73-a9aa-1ef002111b6f" providerId="ADAL" clId="{2B661EA1-28DD-4C7A-9BAA-1E2E41397E83}" dt="2026-09-29T03:36:00.727" v="3668" actId="1038"/>
          <ac:spMkLst>
            <pc:docMk/>
            <pc:sldMk cId="0" sldId="364"/>
            <ac:spMk id="227335" creationId="{00000000-0000-0000-0000-000000000000}"/>
          </ac:spMkLst>
        </pc:spChg>
        <pc:spChg chg="del mod topLvl">
          <ac:chgData name="Zhiyang Zhou" userId="715b216a-9552-4d73-a9aa-1ef002111b6f" providerId="ADAL" clId="{2B661EA1-28DD-4C7A-9BAA-1E2E41397E83}" dt="2026-09-29T03:35:49.618" v="3650" actId="478"/>
          <ac:spMkLst>
            <pc:docMk/>
            <pc:sldMk cId="0" sldId="364"/>
            <ac:spMk id="227336" creationId="{00000000-0000-0000-0000-000000000000}"/>
          </ac:spMkLst>
        </pc:spChg>
        <pc:grpChg chg="add del mod">
          <ac:chgData name="Zhiyang Zhou" userId="715b216a-9552-4d73-a9aa-1ef002111b6f" providerId="ADAL" clId="{2B661EA1-28DD-4C7A-9BAA-1E2E41397E83}" dt="2026-09-29T03:30:57.721" v="3556" actId="165"/>
          <ac:grpSpMkLst>
            <pc:docMk/>
            <pc:sldMk cId="0" sldId="364"/>
            <ac:grpSpMk id="5" creationId="{72B0DDDA-8C66-05FE-01F9-5A23D9C45C9B}"/>
          </ac:grpSpMkLst>
        </pc:grpChg>
      </pc:sldChg>
      <pc:sldChg chg="modSp del modAnim">
        <pc:chgData name="Zhiyang Zhou" userId="715b216a-9552-4d73-a9aa-1ef002111b6f" providerId="ADAL" clId="{2B661EA1-28DD-4C7A-9BAA-1E2E41397E83}" dt="2026-09-29T03:36:13.246" v="3669" actId="2696"/>
        <pc:sldMkLst>
          <pc:docMk/>
          <pc:sldMk cId="0" sldId="366"/>
        </pc:sldMkLst>
      </pc:sldChg>
      <pc:sldChg chg="modSp">
        <pc:chgData name="Zhiyang Zhou" userId="715b216a-9552-4d73-a9aa-1ef002111b6f" providerId="ADAL" clId="{2B661EA1-28DD-4C7A-9BAA-1E2E41397E83}" dt="2026-09-23T01:29:44.196" v="2568" actId="20577"/>
        <pc:sldMkLst>
          <pc:docMk/>
          <pc:sldMk cId="3226811917" sldId="379"/>
        </pc:sldMkLst>
        <pc:spChg chg="mod">
          <ac:chgData name="Zhiyang Zhou" userId="715b216a-9552-4d73-a9aa-1ef002111b6f" providerId="ADAL" clId="{2B661EA1-28DD-4C7A-9BAA-1E2E41397E83}" dt="2026-09-23T01:29:44.196" v="2568" actId="20577"/>
          <ac:spMkLst>
            <pc:docMk/>
            <pc:sldMk cId="3226811917" sldId="379"/>
            <ac:spMk id="489490" creationId="{00000000-0000-0000-0000-000000000000}"/>
          </ac:spMkLst>
        </pc:spChg>
        <pc:spChg chg="mod">
          <ac:chgData name="Zhiyang Zhou" userId="715b216a-9552-4d73-a9aa-1ef002111b6f" providerId="ADAL" clId="{2B661EA1-28DD-4C7A-9BAA-1E2E41397E83}" dt="2026-09-23T01:29:41.225" v="2567" actId="20577"/>
          <ac:spMkLst>
            <pc:docMk/>
            <pc:sldMk cId="3226811917" sldId="379"/>
            <ac:spMk id="489491" creationId="{00000000-0000-0000-0000-000000000000}"/>
          </ac:spMkLst>
        </pc:spChg>
      </pc:sldChg>
      <pc:sldChg chg="modSp">
        <pc:chgData name="Zhiyang Zhou" userId="715b216a-9552-4d73-a9aa-1ef002111b6f" providerId="ADAL" clId="{2B661EA1-28DD-4C7A-9BAA-1E2E41397E83}" dt="2026-09-23T01:03:50.160" v="2391" actId="14100"/>
        <pc:sldMkLst>
          <pc:docMk/>
          <pc:sldMk cId="4213608342" sldId="380"/>
        </pc:sldMkLst>
        <pc:spChg chg="mod">
          <ac:chgData name="Zhiyang Zhou" userId="715b216a-9552-4d73-a9aa-1ef002111b6f" providerId="ADAL" clId="{2B661EA1-28DD-4C7A-9BAA-1E2E41397E83}" dt="2026-09-23T01:03:50.160" v="2391" actId="14100"/>
          <ac:spMkLst>
            <pc:docMk/>
            <pc:sldMk cId="4213608342" sldId="380"/>
            <ac:spMk id="491523" creationId="{00000000-0000-0000-0000-000000000000}"/>
          </ac:spMkLst>
        </pc:sp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7435897435897438"/>
          <c:y val="7.5117370892018781E-2"/>
          <c:w val="0.67948717948717952"/>
          <c:h val="0.676056338028169"/>
        </c:manualLayout>
      </c:layout>
      <c:scatterChart>
        <c:scatterStyle val="lineMarker"/>
        <c:varyColors val="0"/>
        <c:ser>
          <c:idx val="0"/>
          <c:order val="0"/>
          <c:tx>
            <c:strRef>
              <c:f>Sheet1!$A$2</c:f>
              <c:strCache>
                <c:ptCount val="1"/>
                <c:pt idx="0">
                  <c:v>height</c:v>
                </c:pt>
              </c:strCache>
            </c:strRef>
          </c:tx>
          <c:spPr>
            <a:ln w="20003">
              <a:noFill/>
            </a:ln>
          </c:spPr>
          <c:marker>
            <c:symbol val="diamond"/>
            <c:size val="8"/>
            <c:spPr>
              <a:solidFill>
                <a:srgbClr val="FF0000"/>
              </a:solidFill>
              <a:ln>
                <a:solidFill>
                  <a:srgbClr val="FF0000"/>
                </a:solidFill>
                <a:prstDash val="solid"/>
              </a:ln>
            </c:spPr>
          </c:marker>
          <c:trendline>
            <c:spPr>
              <a:ln w="13335">
                <a:solidFill>
                  <a:schemeClr val="accent3">
                    <a:lumMod val="50000"/>
                  </a:schemeClr>
                </a:solidFill>
                <a:prstDash val="solid"/>
              </a:ln>
            </c:spPr>
            <c:trendlineType val="linear"/>
            <c:dispRSqr val="0"/>
            <c:dispEq val="0"/>
          </c:trendline>
          <c:xVal>
            <c:numRef>
              <c:f>Sheet1!$B$1:$H$1</c:f>
              <c:numCache>
                <c:formatCode>General</c:formatCode>
                <c:ptCount val="7"/>
                <c:pt idx="0">
                  <c:v>36</c:v>
                </c:pt>
                <c:pt idx="1">
                  <c:v>48</c:v>
                </c:pt>
                <c:pt idx="2">
                  <c:v>51</c:v>
                </c:pt>
                <c:pt idx="3">
                  <c:v>54</c:v>
                </c:pt>
                <c:pt idx="4">
                  <c:v>57</c:v>
                </c:pt>
                <c:pt idx="5">
                  <c:v>60</c:v>
                </c:pt>
                <c:pt idx="6">
                  <c:v>360</c:v>
                </c:pt>
              </c:numCache>
            </c:numRef>
          </c:xVal>
          <c:yVal>
            <c:numRef>
              <c:f>Sheet1!$B$2:$H$2</c:f>
              <c:numCache>
                <c:formatCode>General</c:formatCode>
                <c:ptCount val="7"/>
                <c:pt idx="0">
                  <c:v>86</c:v>
                </c:pt>
                <c:pt idx="1">
                  <c:v>90</c:v>
                </c:pt>
                <c:pt idx="2">
                  <c:v>91</c:v>
                </c:pt>
                <c:pt idx="3">
                  <c:v>93</c:v>
                </c:pt>
                <c:pt idx="4">
                  <c:v>94</c:v>
                </c:pt>
                <c:pt idx="5">
                  <c:v>95</c:v>
                </c:pt>
                <c:pt idx="6">
                  <c:v>209.8</c:v>
                </c:pt>
              </c:numCache>
            </c:numRef>
          </c:yVal>
          <c:smooth val="0"/>
          <c:extLst>
            <c:ext xmlns:c16="http://schemas.microsoft.com/office/drawing/2014/chart" uri="{C3380CC4-5D6E-409C-BE32-E72D297353CC}">
              <c16:uniqueId val="{00000001-7F1A-440A-877B-73F9E8570753}"/>
            </c:ext>
          </c:extLst>
        </c:ser>
        <c:dLbls>
          <c:showLegendKey val="0"/>
          <c:showVal val="0"/>
          <c:showCatName val="0"/>
          <c:showSerName val="0"/>
          <c:showPercent val="0"/>
          <c:showBubbleSize val="0"/>
        </c:dLbls>
        <c:axId val="397454568"/>
        <c:axId val="397455744"/>
      </c:scatterChart>
      <c:valAx>
        <c:axId val="397454568"/>
        <c:scaling>
          <c:orientation val="minMax"/>
          <c:max val="390"/>
          <c:min val="30"/>
        </c:scaling>
        <c:delete val="0"/>
        <c:axPos val="b"/>
        <c:title>
          <c:tx>
            <c:rich>
              <a:bodyPr/>
              <a:lstStyle/>
              <a:p>
                <a:pPr>
                  <a:defRPr sz="1890" b="1" i="0" u="none" strike="noStrike" baseline="0">
                    <a:solidFill>
                      <a:schemeClr val="tx1"/>
                    </a:solidFill>
                    <a:latin typeface="Arial"/>
                    <a:ea typeface="Arial"/>
                    <a:cs typeface="Arial"/>
                  </a:defRPr>
                </a:pPr>
                <a:r>
                  <a:rPr lang="en-US"/>
                  <a:t>age (months)</a:t>
                </a:r>
              </a:p>
            </c:rich>
          </c:tx>
          <c:layout>
            <c:manualLayout>
              <c:xMode val="edge"/>
              <c:yMode val="edge"/>
              <c:x val="0.40769230769230769"/>
              <c:y val="0.852112676056338"/>
            </c:manualLayout>
          </c:layout>
          <c:overlay val="0"/>
          <c:spPr>
            <a:noFill/>
            <a:ln w="26671">
              <a:noFill/>
            </a:ln>
          </c:spPr>
        </c:title>
        <c:numFmt formatCode="General" sourceLinked="1"/>
        <c:majorTickMark val="out"/>
        <c:minorTickMark val="none"/>
        <c:tickLblPos val="nextTo"/>
        <c:spPr>
          <a:ln w="3334">
            <a:solidFill>
              <a:schemeClr val="tx1"/>
            </a:solidFill>
            <a:prstDash val="solid"/>
          </a:ln>
        </c:spPr>
        <c:txPr>
          <a:bodyPr rot="0" vert="horz"/>
          <a:lstStyle/>
          <a:p>
            <a:pPr>
              <a:defRPr sz="1470" b="1" i="0" u="none" strike="noStrike" baseline="0">
                <a:solidFill>
                  <a:schemeClr val="tx1"/>
                </a:solidFill>
                <a:latin typeface="Arial"/>
                <a:ea typeface="Arial"/>
                <a:cs typeface="Arial"/>
              </a:defRPr>
            </a:pPr>
            <a:endParaRPr lang="en-US"/>
          </a:p>
        </c:txPr>
        <c:crossAx val="397455744"/>
        <c:crosses val="autoZero"/>
        <c:crossBetween val="midCat"/>
        <c:majorUnit val="60"/>
        <c:minorUnit val="4"/>
      </c:valAx>
      <c:valAx>
        <c:axId val="397455744"/>
        <c:scaling>
          <c:orientation val="minMax"/>
          <c:max val="210"/>
          <c:min val="70"/>
        </c:scaling>
        <c:delete val="0"/>
        <c:axPos val="l"/>
        <c:majorGridlines>
          <c:spPr>
            <a:ln w="13335">
              <a:solidFill>
                <a:srgbClr val="FFFFFF"/>
              </a:solidFill>
              <a:prstDash val="solid"/>
            </a:ln>
          </c:spPr>
        </c:majorGridlines>
        <c:title>
          <c:tx>
            <c:rich>
              <a:bodyPr/>
              <a:lstStyle/>
              <a:p>
                <a:pPr>
                  <a:defRPr sz="1890" b="1" i="0" u="none" strike="noStrike" baseline="0">
                    <a:solidFill>
                      <a:schemeClr val="tx1"/>
                    </a:solidFill>
                    <a:latin typeface="Arial"/>
                    <a:ea typeface="Arial"/>
                    <a:cs typeface="Arial"/>
                  </a:defRPr>
                </a:pPr>
                <a:r>
                  <a:rPr lang="en-US"/>
                  <a:t>height (cm)</a:t>
                </a:r>
              </a:p>
            </c:rich>
          </c:tx>
          <c:layout>
            <c:manualLayout>
              <c:xMode val="edge"/>
              <c:yMode val="edge"/>
              <c:x val="0"/>
              <c:y val="0.24882629107981222"/>
            </c:manualLayout>
          </c:layout>
          <c:overlay val="0"/>
          <c:spPr>
            <a:noFill/>
            <a:ln w="26671">
              <a:noFill/>
            </a:ln>
          </c:spPr>
        </c:title>
        <c:numFmt formatCode="General" sourceLinked="1"/>
        <c:majorTickMark val="out"/>
        <c:minorTickMark val="none"/>
        <c:tickLblPos val="nextTo"/>
        <c:spPr>
          <a:ln w="3334">
            <a:solidFill>
              <a:schemeClr val="tx1"/>
            </a:solidFill>
            <a:prstDash val="solid"/>
          </a:ln>
        </c:spPr>
        <c:txPr>
          <a:bodyPr rot="0" vert="horz"/>
          <a:lstStyle/>
          <a:p>
            <a:pPr>
              <a:defRPr sz="1890" b="1" i="0" u="none" strike="noStrike" baseline="0">
                <a:solidFill>
                  <a:schemeClr val="tx1"/>
                </a:solidFill>
                <a:latin typeface="Arial"/>
                <a:ea typeface="Arial"/>
                <a:cs typeface="Arial"/>
              </a:defRPr>
            </a:pPr>
            <a:endParaRPr lang="en-US"/>
          </a:p>
        </c:txPr>
        <c:crossAx val="397454568"/>
        <c:crosses val="autoZero"/>
        <c:crossBetween val="midCat"/>
        <c:majorUnit val="20"/>
        <c:minorUnit val="0.4"/>
      </c:valAx>
      <c:spPr>
        <a:noFill/>
        <a:ln w="26671">
          <a:noFill/>
        </a:ln>
      </c:spPr>
    </c:plotArea>
    <c:plotVisOnly val="1"/>
    <c:dispBlanksAs val="gap"/>
    <c:showDLblsOverMax val="0"/>
  </c:chart>
  <c:spPr>
    <a:noFill/>
    <a:ln>
      <a:noFill/>
    </a:ln>
  </c:spPr>
  <c:txPr>
    <a:bodyPr/>
    <a:lstStyle/>
    <a:p>
      <a:pPr>
        <a:defRPr sz="1890" b="1" i="0" u="none" strike="noStrike" baseline="0">
          <a:solidFill>
            <a:schemeClr val="tx1"/>
          </a:solidFill>
          <a:latin typeface="Arial"/>
          <a:ea typeface="Arial"/>
          <a:cs typeface="Arial"/>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0.1139974110529199"/>
          <c:y val="3.2168865931021001E-2"/>
          <c:w val="0.8050783759270792"/>
          <c:h val="0.81081444649378054"/>
        </c:manualLayout>
      </c:layout>
      <c:scatterChart>
        <c:scatterStyle val="lineMarker"/>
        <c:varyColors val="0"/>
        <c:ser>
          <c:idx val="0"/>
          <c:order val="0"/>
          <c:tx>
            <c:strRef>
              <c:f>Sheet1!$B$1</c:f>
              <c:strCache>
                <c:ptCount val="1"/>
                <c:pt idx="0">
                  <c:v>Y-Value 1</c:v>
                </c:pt>
              </c:strCache>
            </c:strRef>
          </c:tx>
          <c:spPr>
            <a:ln w="47584">
              <a:noFill/>
            </a:ln>
          </c:spPr>
          <c:marker>
            <c:symbol val="circle"/>
            <c:size val="2"/>
            <c:spPr>
              <a:noFill/>
            </c:spPr>
          </c:marker>
          <c:xVal>
            <c:numRef>
              <c:f>Sheet1!$A$2:$A$13</c:f>
              <c:numCache>
                <c:formatCode>General</c:formatCode>
                <c:ptCount val="12"/>
                <c:pt idx="0">
                  <c:v>152</c:v>
                </c:pt>
                <c:pt idx="1">
                  <c:v>153</c:v>
                </c:pt>
                <c:pt idx="2">
                  <c:v>160</c:v>
                </c:pt>
                <c:pt idx="3">
                  <c:v>162</c:v>
                </c:pt>
                <c:pt idx="4">
                  <c:v>165</c:v>
                </c:pt>
                <c:pt idx="5">
                  <c:v>170</c:v>
                </c:pt>
                <c:pt idx="6">
                  <c:v>172</c:v>
                </c:pt>
                <c:pt idx="7">
                  <c:v>173</c:v>
                </c:pt>
                <c:pt idx="8">
                  <c:v>175</c:v>
                </c:pt>
                <c:pt idx="9">
                  <c:v>208</c:v>
                </c:pt>
                <c:pt idx="10">
                  <c:v>225</c:v>
                </c:pt>
                <c:pt idx="11">
                  <c:v>245</c:v>
                </c:pt>
              </c:numCache>
            </c:numRef>
          </c:xVal>
          <c:yVal>
            <c:numRef>
              <c:f>Sheet1!$B$2:$B$13</c:f>
              <c:numCache>
                <c:formatCode>General</c:formatCode>
                <c:ptCount val="12"/>
                <c:pt idx="0">
                  <c:v>250</c:v>
                </c:pt>
                <c:pt idx="1">
                  <c:v>185</c:v>
                </c:pt>
                <c:pt idx="2">
                  <c:v>301</c:v>
                </c:pt>
                <c:pt idx="3">
                  <c:v>75</c:v>
                </c:pt>
                <c:pt idx="4">
                  <c:v>99</c:v>
                </c:pt>
                <c:pt idx="5">
                  <c:v>145</c:v>
                </c:pt>
                <c:pt idx="6">
                  <c:v>72</c:v>
                </c:pt>
                <c:pt idx="7">
                  <c:v>95</c:v>
                </c:pt>
                <c:pt idx="8">
                  <c:v>205</c:v>
                </c:pt>
                <c:pt idx="9">
                  <c:v>95</c:v>
                </c:pt>
                <c:pt idx="10">
                  <c:v>105</c:v>
                </c:pt>
                <c:pt idx="11">
                  <c:v>98</c:v>
                </c:pt>
              </c:numCache>
            </c:numRef>
          </c:yVal>
          <c:smooth val="0"/>
          <c:extLst>
            <c:ext xmlns:c16="http://schemas.microsoft.com/office/drawing/2014/chart" uri="{C3380CC4-5D6E-409C-BE32-E72D297353CC}">
              <c16:uniqueId val="{00000000-F6AF-4B56-97E3-D3F1A951B5C3}"/>
            </c:ext>
          </c:extLst>
        </c:ser>
        <c:dLbls>
          <c:showLegendKey val="0"/>
          <c:showVal val="0"/>
          <c:showCatName val="0"/>
          <c:showSerName val="0"/>
          <c:showPercent val="0"/>
          <c:showBubbleSize val="0"/>
        </c:dLbls>
        <c:axId val="397456528"/>
        <c:axId val="397452216"/>
      </c:scatterChart>
      <c:valAx>
        <c:axId val="397456528"/>
        <c:scaling>
          <c:orientation val="minMax"/>
          <c:min val="150"/>
        </c:scaling>
        <c:delete val="0"/>
        <c:axPos val="b"/>
        <c:title>
          <c:tx>
            <c:rich>
              <a:bodyPr/>
              <a:lstStyle/>
              <a:p>
                <a:pPr>
                  <a:defRPr sz="1330" b="1" i="0" u="none" strike="noStrike" baseline="0">
                    <a:solidFill>
                      <a:srgbClr val="000000"/>
                    </a:solidFill>
                    <a:latin typeface="Arial"/>
                    <a:ea typeface="Arial"/>
                    <a:cs typeface="Arial"/>
                  </a:defRPr>
                </a:pPr>
                <a:r>
                  <a:rPr lang="en-US"/>
                  <a:t>Electricity</a:t>
                </a:r>
              </a:p>
            </c:rich>
          </c:tx>
          <c:overlay val="0"/>
          <c:spPr>
            <a:noFill/>
            <a:ln w="25379">
              <a:noFill/>
            </a:ln>
          </c:spPr>
        </c:title>
        <c:numFmt formatCode="\$#,##0" sourceLinked="0"/>
        <c:majorTickMark val="out"/>
        <c:minorTickMark val="none"/>
        <c:tickLblPos val="nextTo"/>
        <c:spPr>
          <a:ln w="3172">
            <a:solidFill>
              <a:srgbClr val="808080"/>
            </a:solidFill>
            <a:prstDash val="solid"/>
          </a:ln>
        </c:spPr>
        <c:txPr>
          <a:bodyPr rot="0" vert="horz"/>
          <a:lstStyle/>
          <a:p>
            <a:pPr>
              <a:defRPr sz="1355" b="0" i="0" u="none" strike="noStrike" baseline="0">
                <a:solidFill>
                  <a:srgbClr val="000000"/>
                </a:solidFill>
                <a:latin typeface="Arial"/>
                <a:ea typeface="Arial"/>
                <a:cs typeface="Arial"/>
              </a:defRPr>
            </a:pPr>
            <a:endParaRPr lang="en-US"/>
          </a:p>
        </c:txPr>
        <c:crossAx val="397452216"/>
        <c:crosses val="autoZero"/>
        <c:crossBetween val="midCat"/>
        <c:majorUnit val="50"/>
      </c:valAx>
      <c:valAx>
        <c:axId val="397452216"/>
        <c:scaling>
          <c:orientation val="minMax"/>
        </c:scaling>
        <c:delete val="0"/>
        <c:axPos val="l"/>
        <c:title>
          <c:tx>
            <c:rich>
              <a:bodyPr/>
              <a:lstStyle/>
              <a:p>
                <a:pPr>
                  <a:defRPr sz="1330" b="1" i="0" u="none" strike="noStrike" baseline="0">
                    <a:solidFill>
                      <a:srgbClr val="000000"/>
                    </a:solidFill>
                    <a:latin typeface="Arial"/>
                    <a:ea typeface="Arial"/>
                    <a:cs typeface="Arial"/>
                  </a:defRPr>
                </a:pPr>
                <a:r>
                  <a:rPr lang="en-US" dirty="0"/>
                  <a:t>Gas</a:t>
                </a:r>
              </a:p>
            </c:rich>
          </c:tx>
          <c:layout>
            <c:manualLayout>
              <c:xMode val="edge"/>
              <c:yMode val="edge"/>
              <c:x val="5.0573662630264511E-3"/>
              <c:y val="0.46738049334051557"/>
            </c:manualLayout>
          </c:layout>
          <c:overlay val="0"/>
          <c:spPr>
            <a:noFill/>
            <a:ln w="25379">
              <a:noFill/>
            </a:ln>
          </c:spPr>
        </c:title>
        <c:numFmt formatCode="\$#,##0" sourceLinked="0"/>
        <c:majorTickMark val="out"/>
        <c:minorTickMark val="none"/>
        <c:tickLblPos val="nextTo"/>
        <c:spPr>
          <a:ln w="3172">
            <a:solidFill>
              <a:srgbClr val="808080"/>
            </a:solidFill>
            <a:prstDash val="solid"/>
          </a:ln>
        </c:spPr>
        <c:crossAx val="397456528"/>
        <c:crosses val="autoZero"/>
        <c:crossBetween val="midCat"/>
        <c:majorUnit val="100"/>
        <c:minorUnit val="20"/>
      </c:valAx>
      <c:spPr>
        <a:noFill/>
        <a:ln w="25396">
          <a:noFill/>
        </a:ln>
      </c:spPr>
    </c:plotArea>
    <c:plotVisOnly val="1"/>
    <c:dispBlanksAs val="gap"/>
    <c:showDLblsOverMax val="0"/>
  </c:chart>
  <c:spPr>
    <a:noFill/>
    <a:ln>
      <a:noFill/>
    </a:ln>
  </c:spPr>
  <c:txPr>
    <a:bodyPr/>
    <a:lstStyle/>
    <a:p>
      <a:pPr>
        <a:defRPr sz="1353"/>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eaLnBrk="1" hangingPunct="1">
              <a:defRPr sz="1200">
                <a:latin typeface="Calibri" pitchFamily="34" charset="0"/>
                <a:ea typeface="ＭＳ Ｐゴシック" pitchFamily="34" charset="-128"/>
                <a:cs typeface="+mn-cs"/>
              </a:defRPr>
            </a:lvl1pPr>
          </a:lstStyle>
          <a:p>
            <a:pPr>
              <a:defRPr/>
            </a:pPr>
            <a:endParaRPr lang="en-US" alt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smtClean="0">
                <a:latin typeface="Calibri" pitchFamily="34" charset="0"/>
              </a:defRPr>
            </a:lvl1pPr>
          </a:lstStyle>
          <a:p>
            <a:pPr>
              <a:defRPr/>
            </a:pPr>
            <a:fld id="{74897A62-979C-459C-A9AA-04847F5C5F63}" type="datetime1">
              <a:rPr lang="en-US"/>
              <a:pPr>
                <a:defRPr/>
              </a:pPr>
              <a:t>9/28/2026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eaLnBrk="1" hangingPunct="1">
              <a:defRPr sz="1200">
                <a:latin typeface="Calibri" pitchFamily="34" charset="0"/>
                <a:ea typeface="ＭＳ Ｐゴシック" pitchFamily="34" charset="-128"/>
                <a:cs typeface="+mn-cs"/>
              </a:defRPr>
            </a:lvl1pPr>
          </a:lstStyle>
          <a:p>
            <a:pPr>
              <a:defRPr/>
            </a:pPr>
            <a:endParaRPr lang="en-US" alt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atin typeface="Calibri" pitchFamily="34" charset="0"/>
              </a:defRPr>
            </a:lvl1pPr>
          </a:lstStyle>
          <a:p>
            <a:pPr>
              <a:defRPr/>
            </a:pPr>
            <a:fld id="{62A34DAB-33EE-459A-B9C8-5D9CD7A4F470}" type="slidenum">
              <a:rPr lang="en-US"/>
              <a:pPr>
                <a:defRPr/>
              </a:pPr>
              <a:t>‹#›</a:t>
            </a:fld>
            <a:endParaRPr lang="en-US"/>
          </a:p>
        </p:txBody>
      </p:sp>
    </p:spTree>
    <p:extLst>
      <p:ext uri="{BB962C8B-B14F-4D97-AF65-F5344CB8AC3E}">
        <p14:creationId xmlns:p14="http://schemas.microsoft.com/office/powerpoint/2010/main" val="78131146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eaLnBrk="1" hangingPunct="1">
              <a:defRPr sz="1200">
                <a:latin typeface="Calibri" pitchFamily="34" charset="0"/>
                <a:ea typeface="ＭＳ Ｐゴシック" pitchFamily="34" charset="-128"/>
                <a:cs typeface="+mn-cs"/>
              </a:defRPr>
            </a:lvl1pPr>
          </a:lstStyle>
          <a:p>
            <a:pPr>
              <a:defRPr/>
            </a:pPr>
            <a:endParaRPr lang="en-US" alt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smtClean="0">
                <a:latin typeface="Calibri" pitchFamily="34" charset="0"/>
              </a:defRPr>
            </a:lvl1pPr>
          </a:lstStyle>
          <a:p>
            <a:pPr>
              <a:defRPr/>
            </a:pPr>
            <a:fld id="{996C3D14-0397-4CEE-9557-C78519CF8CA4}" type="datetime1">
              <a:rPr lang="en-US"/>
              <a:pPr>
                <a:defRPr/>
              </a:pPr>
              <a:t>9/28/2026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eaLnBrk="1" hangingPunct="1">
              <a:defRPr sz="1200">
                <a:latin typeface="Calibri" pitchFamily="34" charset="0"/>
                <a:ea typeface="ＭＳ Ｐゴシック" pitchFamily="34" charset="-128"/>
                <a:cs typeface="+mn-cs"/>
              </a:defRPr>
            </a:lvl1pPr>
          </a:lstStyle>
          <a:p>
            <a:pPr>
              <a:defRPr/>
            </a:pPr>
            <a:endParaRPr lang="en-US" alt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atin typeface="Calibri" pitchFamily="34" charset="0"/>
              </a:defRPr>
            </a:lvl1pPr>
          </a:lstStyle>
          <a:p>
            <a:pPr>
              <a:defRPr/>
            </a:pPr>
            <a:fld id="{AFA4905E-2CDC-4402-A84B-4A944033FC84}" type="slidenum">
              <a:rPr lang="en-US"/>
              <a:pPr>
                <a:defRPr/>
              </a:pPr>
              <a:t>‹#›</a:t>
            </a:fld>
            <a:endParaRPr lang="en-US"/>
          </a:p>
        </p:txBody>
      </p:sp>
    </p:spTree>
    <p:extLst>
      <p:ext uri="{BB962C8B-B14F-4D97-AF65-F5344CB8AC3E}">
        <p14:creationId xmlns:p14="http://schemas.microsoft.com/office/powerpoint/2010/main" val="3809452177"/>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ＭＳ Ｐゴシック" pitchFamily="-1" charset="-128"/>
        <a:cs typeface="ＭＳ Ｐゴシック" pitchFamily="-1"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pitchFamily="-1"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pitchFamily="-1"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pitchFamily="-1"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pitchFamily="-1"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baseline="0" dirty="0">
                <a:solidFill>
                  <a:srgbClr val="000000"/>
                </a:solidFill>
                <a:latin typeface="Arial" panose="020B0604020202020204" pitchFamily="34" charset="0"/>
              </a:rPr>
              <a:t>When a scatterplot displays a linear pattern, we can describe the over all pattern by drawing a </a:t>
            </a:r>
            <a:r>
              <a:rPr lang="en-US" sz="1800" b="0" i="0" u="none" strike="noStrike" baseline="0" dirty="0" err="1">
                <a:solidFill>
                  <a:srgbClr val="000000"/>
                </a:solidFill>
                <a:latin typeface="Arial" panose="020B0604020202020204" pitchFamily="34" charset="0"/>
              </a:rPr>
              <a:t>straightline</a:t>
            </a:r>
            <a:r>
              <a:rPr lang="en-US" sz="1800" b="0" i="0" u="none" strike="noStrike" baseline="0" dirty="0">
                <a:solidFill>
                  <a:srgbClr val="000000"/>
                </a:solidFill>
                <a:latin typeface="Arial" panose="020B0604020202020204" pitchFamily="34" charset="0"/>
              </a:rPr>
              <a:t> through the points.</a:t>
            </a:r>
          </a:p>
          <a:p>
            <a:r>
              <a:rPr lang="en-US" sz="1800" b="1" i="0" u="none" strike="noStrike" baseline="0" dirty="0">
                <a:solidFill>
                  <a:srgbClr val="000000"/>
                </a:solidFill>
                <a:latin typeface="Arial" panose="020B0604020202020204" pitchFamily="34" charset="0"/>
              </a:rPr>
              <a:t>Fitting a line </a:t>
            </a:r>
            <a:r>
              <a:rPr lang="en-US" sz="1800" b="0" i="0" u="none" strike="noStrike" baseline="0" dirty="0">
                <a:solidFill>
                  <a:srgbClr val="000000"/>
                </a:solidFill>
                <a:latin typeface="Arial" panose="020B0604020202020204" pitchFamily="34" charset="0"/>
              </a:rPr>
              <a:t>to data means drawing a line that comes as close as possible to the points</a:t>
            </a:r>
            <a:endParaRPr lang="en-US" dirty="0"/>
          </a:p>
        </p:txBody>
      </p:sp>
      <p:sp>
        <p:nvSpPr>
          <p:cNvPr id="4" name="Slide Number Placeholder 3"/>
          <p:cNvSpPr>
            <a:spLocks noGrp="1"/>
          </p:cNvSpPr>
          <p:nvPr>
            <p:ph type="sldNum" sz="quarter" idx="5"/>
          </p:nvPr>
        </p:nvSpPr>
        <p:spPr/>
        <p:txBody>
          <a:bodyPr/>
          <a:lstStyle/>
          <a:p>
            <a:pPr>
              <a:defRPr/>
            </a:pPr>
            <a:fld id="{AFA4905E-2CDC-4402-A84B-4A944033FC84}" type="slidenum">
              <a:rPr lang="en-US" smtClean="0"/>
              <a:pPr>
                <a:defRPr/>
              </a:pPr>
              <a:t>3</a:t>
            </a:fld>
            <a:endParaRPr lang="en-US"/>
          </a:p>
        </p:txBody>
      </p:sp>
    </p:spTree>
    <p:extLst>
      <p:ext uri="{BB962C8B-B14F-4D97-AF65-F5344CB8AC3E}">
        <p14:creationId xmlns:p14="http://schemas.microsoft.com/office/powerpoint/2010/main" val="34135211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 regression model</a:t>
            </a:r>
          </a:p>
        </p:txBody>
      </p:sp>
      <p:sp>
        <p:nvSpPr>
          <p:cNvPr id="4" name="Slide Number Placeholder 3"/>
          <p:cNvSpPr>
            <a:spLocks noGrp="1"/>
          </p:cNvSpPr>
          <p:nvPr>
            <p:ph type="sldNum" sz="quarter" idx="10"/>
          </p:nvPr>
        </p:nvSpPr>
        <p:spPr/>
        <p:txBody>
          <a:bodyPr/>
          <a:lstStyle/>
          <a:p>
            <a:pPr>
              <a:defRPr/>
            </a:pPr>
            <a:fld id="{AFA4905E-2CDC-4402-A84B-4A944033FC84}" type="slidenum">
              <a:rPr lang="en-US" smtClean="0"/>
              <a:pPr>
                <a:defRPr/>
              </a:pPr>
              <a:t>4</a:t>
            </a:fld>
            <a:endParaRPr lang="en-US"/>
          </a:p>
        </p:txBody>
      </p:sp>
    </p:spTree>
    <p:extLst>
      <p:ext uri="{BB962C8B-B14F-4D97-AF65-F5344CB8AC3E}">
        <p14:creationId xmlns:p14="http://schemas.microsoft.com/office/powerpoint/2010/main" val="32813000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Extrapolation</a:t>
            </a:r>
            <a:r>
              <a:rPr lang="en-US" baseline="0" dirty="0"/>
              <a:t> is not applicable; COVID-19 confirm cases over time</a:t>
            </a:r>
            <a:endParaRPr lang="en-US" dirty="0"/>
          </a:p>
        </p:txBody>
      </p:sp>
      <p:sp>
        <p:nvSpPr>
          <p:cNvPr id="4" name="Slide Number Placeholder 3"/>
          <p:cNvSpPr>
            <a:spLocks noGrp="1"/>
          </p:cNvSpPr>
          <p:nvPr>
            <p:ph type="sldNum" sz="quarter" idx="10"/>
          </p:nvPr>
        </p:nvSpPr>
        <p:spPr/>
        <p:txBody>
          <a:bodyPr/>
          <a:lstStyle/>
          <a:p>
            <a:pPr>
              <a:defRPr/>
            </a:pPr>
            <a:fld id="{AFA4905E-2CDC-4402-A84B-4A944033FC84}" type="slidenum">
              <a:rPr lang="en-US" smtClean="0"/>
              <a:pPr>
                <a:defRPr/>
              </a:pPr>
              <a:t>7</a:t>
            </a:fld>
            <a:endParaRPr lang="en-US"/>
          </a:p>
        </p:txBody>
      </p:sp>
    </p:spTree>
    <p:extLst>
      <p:ext uri="{BB962C8B-B14F-4D97-AF65-F5344CB8AC3E}">
        <p14:creationId xmlns:p14="http://schemas.microsoft.com/office/powerpoint/2010/main" val="11428483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a:ea typeface="ＭＳ Ｐゴシック" pitchFamily="34" charset="-128"/>
              </a:rPr>
              <a:t>Give example for the relationship between b1 and r  --- change of unit</a:t>
            </a:r>
            <a:r>
              <a:rPr lang="en-US" baseline="0" dirty="0">
                <a:ea typeface="ＭＳ Ｐゴシック" pitchFamily="34" charset="-128"/>
              </a:rPr>
              <a:t> for X or Y will change slope, but not r --- give a plot from R example --- scale down the X </a:t>
            </a:r>
            <a:endParaRPr lang="en-US" dirty="0">
              <a:ea typeface="ＭＳ Ｐゴシック" pitchFamily="34" charset="-128"/>
            </a:endParaRPr>
          </a:p>
        </p:txBody>
      </p:sp>
      <p:sp>
        <p:nvSpPr>
          <p:cNvPr id="819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fld id="{C9A62588-82B2-4B45-9679-C7A2EF7F2C39}" type="slidenum">
              <a:rPr lang="en-US">
                <a:latin typeface="Calibri" pitchFamily="34" charset="0"/>
              </a:rPr>
              <a:pPr/>
              <a:t>9</a:t>
            </a:fld>
            <a:endParaRPr lang="en-US">
              <a:latin typeface="Calibri" pitchFamily="34" charset="0"/>
            </a:endParaRPr>
          </a:p>
        </p:txBody>
      </p:sp>
    </p:spTree>
    <p:extLst>
      <p:ext uri="{BB962C8B-B14F-4D97-AF65-F5344CB8AC3E}">
        <p14:creationId xmlns:p14="http://schemas.microsoft.com/office/powerpoint/2010/main" val="4540483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ANOVA</a:t>
            </a:r>
          </a:p>
        </p:txBody>
      </p:sp>
      <p:sp>
        <p:nvSpPr>
          <p:cNvPr id="4" name="Slide Number Placeholder 3"/>
          <p:cNvSpPr>
            <a:spLocks noGrp="1"/>
          </p:cNvSpPr>
          <p:nvPr>
            <p:ph type="sldNum" sz="quarter" idx="10"/>
          </p:nvPr>
        </p:nvSpPr>
        <p:spPr/>
        <p:txBody>
          <a:bodyPr/>
          <a:lstStyle/>
          <a:p>
            <a:pPr>
              <a:defRPr/>
            </a:pPr>
            <a:fld id="{AFA4905E-2CDC-4402-A84B-4A944033FC84}" type="slidenum">
              <a:rPr lang="en-US" smtClean="0"/>
              <a:pPr>
                <a:defRPr/>
              </a:pPr>
              <a:t>10</a:t>
            </a:fld>
            <a:endParaRPr lang="en-US"/>
          </a:p>
        </p:txBody>
      </p:sp>
    </p:spTree>
    <p:extLst>
      <p:ext uri="{BB962C8B-B14F-4D97-AF65-F5344CB8AC3E}">
        <p14:creationId xmlns:p14="http://schemas.microsoft.com/office/powerpoint/2010/main" val="17000603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ＭＳ Ｐゴシック" pitchFamily="-1" charset="-128"/>
                <a:cs typeface="ＭＳ Ｐゴシック" pitchFamily="-1" charset="-128"/>
              </a:rPr>
              <a:t>An aptitude test known as the </a:t>
            </a:r>
            <a:r>
              <a:rPr lang="en-US" sz="1200" b="1" i="0" kern="1200" dirty="0">
                <a:solidFill>
                  <a:schemeClr val="tx1"/>
                </a:solidFill>
                <a:effectLst/>
                <a:latin typeface="+mn-lt"/>
                <a:ea typeface="ＭＳ Ｐゴシック" pitchFamily="-1" charset="-128"/>
                <a:cs typeface="ＭＳ Ｐゴシック" pitchFamily="-1" charset="-128"/>
              </a:rPr>
              <a:t>Gesell adaptive </a:t>
            </a:r>
            <a:r>
              <a:rPr lang="en-US" sz="1200" b="1" i="0" kern="1200" dirty="0" err="1">
                <a:solidFill>
                  <a:schemeClr val="tx1"/>
                </a:solidFill>
                <a:effectLst/>
                <a:latin typeface="+mn-lt"/>
                <a:ea typeface="ＭＳ Ｐゴシック" pitchFamily="-1" charset="-128"/>
                <a:cs typeface="ＭＳ Ｐゴシック" pitchFamily="-1" charset="-128"/>
              </a:rPr>
              <a:t>score</a:t>
            </a:r>
            <a:r>
              <a:rPr lang="en-US" sz="1200" b="0" i="0" kern="1200" dirty="0" err="1">
                <a:solidFill>
                  <a:schemeClr val="tx1"/>
                </a:solidFill>
                <a:effectLst/>
                <a:latin typeface="+mn-lt"/>
                <a:ea typeface="ＭＳ Ｐゴシック" pitchFamily="-1" charset="-128"/>
                <a:cs typeface="ＭＳ Ｐゴシック" pitchFamily="-1" charset="-128"/>
              </a:rPr>
              <a:t>test</a:t>
            </a:r>
            <a:r>
              <a:rPr lang="en-US" sz="1200" b="0" i="0" kern="1200" dirty="0">
                <a:solidFill>
                  <a:schemeClr val="tx1"/>
                </a:solidFill>
                <a:effectLst/>
                <a:latin typeface="+mn-lt"/>
                <a:ea typeface="ＭＳ Ｐゴシック" pitchFamily="-1" charset="-128"/>
                <a:cs typeface="ＭＳ Ｐゴシック" pitchFamily="-1" charset="-128"/>
              </a:rPr>
              <a:t> is given to children to measure their level of cognitive development</a:t>
            </a:r>
          </a:p>
          <a:p>
            <a:r>
              <a:rPr lang="en-US" sz="1200" b="0" i="0" kern="1200" dirty="0">
                <a:solidFill>
                  <a:schemeClr val="tx1"/>
                </a:solidFill>
                <a:effectLst/>
                <a:latin typeface="+mn-lt"/>
                <a:ea typeface="ＭＳ Ｐゴシック" pitchFamily="-1" charset="-128"/>
              </a:rPr>
              <a:t>Is</a:t>
            </a:r>
            <a:r>
              <a:rPr lang="en-US" sz="1200" b="0" i="0" kern="1200" baseline="0" dirty="0">
                <a:solidFill>
                  <a:schemeClr val="tx1"/>
                </a:solidFill>
                <a:effectLst/>
                <a:latin typeface="+mn-lt"/>
                <a:ea typeface="ＭＳ Ｐゴシック" pitchFamily="-1" charset="-128"/>
              </a:rPr>
              <a:t> child 18 an outlier? (follow the overall trend?) How about child 19? What if we change child 18 and 19?</a:t>
            </a:r>
            <a:endParaRPr lang="en-US" dirty="0"/>
          </a:p>
        </p:txBody>
      </p:sp>
      <p:sp>
        <p:nvSpPr>
          <p:cNvPr id="4" name="Slide Number Placeholder 3"/>
          <p:cNvSpPr>
            <a:spLocks noGrp="1"/>
          </p:cNvSpPr>
          <p:nvPr>
            <p:ph type="sldNum" sz="quarter" idx="10"/>
          </p:nvPr>
        </p:nvSpPr>
        <p:spPr/>
        <p:txBody>
          <a:bodyPr/>
          <a:lstStyle/>
          <a:p>
            <a:pPr>
              <a:defRPr/>
            </a:pPr>
            <a:fld id="{AFA4905E-2CDC-4402-A84B-4A944033FC84}" type="slidenum">
              <a:rPr lang="en-US" smtClean="0"/>
              <a:pPr>
                <a:defRPr/>
              </a:pPr>
              <a:t>12</a:t>
            </a:fld>
            <a:endParaRPr lang="en-US"/>
          </a:p>
        </p:txBody>
      </p:sp>
    </p:spTree>
    <p:extLst>
      <p:ext uri="{BB962C8B-B14F-4D97-AF65-F5344CB8AC3E}">
        <p14:creationId xmlns:p14="http://schemas.microsoft.com/office/powerpoint/2010/main" val="39872570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a:ea typeface="ＭＳ Ｐゴシック" pitchFamily="34" charset="-128"/>
              </a:rPr>
              <a:t>How can R</a:t>
            </a:r>
            <a:r>
              <a:rPr lang="en-US" baseline="0" dirty="0">
                <a:ea typeface="ＭＳ Ｐゴシック" pitchFamily="34" charset="-128"/>
              </a:rPr>
              <a:t> squared change so much after removing child 18? Without child 18, the negative association pattern is not that strong. Give another example using R. (simulation) – be careful – don’t just read the r value – plot is important !!</a:t>
            </a:r>
            <a:endParaRPr lang="en-US" dirty="0">
              <a:ea typeface="ＭＳ Ｐゴシック" pitchFamily="34" charset="-128"/>
            </a:endParaRPr>
          </a:p>
        </p:txBody>
      </p:sp>
      <p:sp>
        <p:nvSpPr>
          <p:cNvPr id="829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fld id="{D3F5444B-81D5-4BA4-89EE-6EC0766B39D7}" type="slidenum">
              <a:rPr lang="en-US">
                <a:latin typeface="Calibri" pitchFamily="34" charset="0"/>
              </a:rPr>
              <a:pPr/>
              <a:t>14</a:t>
            </a:fld>
            <a:endParaRPr lang="en-US">
              <a:latin typeface="Calibri" pitchFamily="34" charset="0"/>
            </a:endParaRPr>
          </a:p>
        </p:txBody>
      </p:sp>
    </p:spTree>
    <p:extLst>
      <p:ext uri="{BB962C8B-B14F-4D97-AF65-F5344CB8AC3E}">
        <p14:creationId xmlns:p14="http://schemas.microsoft.com/office/powerpoint/2010/main" val="27394808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a:ea typeface="ＭＳ Ｐゴシック" pitchFamily="34" charset="-128"/>
              </a:rPr>
              <a:t>Check this slide???? </a:t>
            </a:r>
            <a:r>
              <a:rPr lang="en-US" sz="1200" b="0" i="0" kern="1200" dirty="0">
                <a:solidFill>
                  <a:schemeClr val="tx1"/>
                </a:solidFill>
                <a:effectLst/>
                <a:latin typeface="+mn-lt"/>
                <a:ea typeface="ＭＳ Ｐゴシック" pitchFamily="-1" charset="-128"/>
                <a:cs typeface="ＭＳ Ｐゴシック" pitchFamily="-1" charset="-128"/>
              </a:rPr>
              <a:t>A lurking variable can falsely identify a strong relationship between variables or it can hide the true relationship. For example, a research scientist studies </a:t>
            </a:r>
            <a:r>
              <a:rPr lang="en-US" sz="1200" b="1" i="0" kern="1200" dirty="0">
                <a:solidFill>
                  <a:schemeClr val="tx1"/>
                </a:solidFill>
                <a:effectLst/>
                <a:latin typeface="+mn-lt"/>
                <a:ea typeface="ＭＳ Ｐゴシック" pitchFamily="-1" charset="-128"/>
                <a:cs typeface="ＭＳ Ｐゴシック" pitchFamily="-1" charset="-128"/>
              </a:rPr>
              <a:t>the effect of diet and exercise on a person's blood pressure</a:t>
            </a:r>
            <a:r>
              <a:rPr lang="en-US" sz="1200" b="0" i="0" kern="1200" dirty="0">
                <a:solidFill>
                  <a:schemeClr val="tx1"/>
                </a:solidFill>
                <a:effectLst/>
                <a:latin typeface="+mn-lt"/>
                <a:ea typeface="ＭＳ Ｐゴシック" pitchFamily="-1" charset="-128"/>
                <a:cs typeface="ＭＳ Ｐゴシック" pitchFamily="-1" charset="-128"/>
              </a:rPr>
              <a:t>. Lurking variables that also affect blood pressure are whether a person smokes and stress levels</a:t>
            </a:r>
            <a:endParaRPr lang="en-US" dirty="0">
              <a:ea typeface="ＭＳ Ｐゴシック" pitchFamily="34" charset="-128"/>
            </a:endParaRPr>
          </a:p>
        </p:txBody>
      </p:sp>
      <p:sp>
        <p:nvSpPr>
          <p:cNvPr id="839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fld id="{DE57A5F7-15DF-48DF-9CCE-5055A2856127}" type="slidenum">
              <a:rPr lang="en-US">
                <a:latin typeface="Calibri" pitchFamily="34" charset="0"/>
              </a:rPr>
              <a:pPr/>
              <a:t>15</a:t>
            </a:fld>
            <a:endParaRPr lang="en-US">
              <a:latin typeface="Calibri" pitchFamily="34" charset="0"/>
            </a:endParaRPr>
          </a:p>
        </p:txBody>
      </p:sp>
    </p:spTree>
    <p:extLst>
      <p:ext uri="{BB962C8B-B14F-4D97-AF65-F5344CB8AC3E}">
        <p14:creationId xmlns:p14="http://schemas.microsoft.com/office/powerpoint/2010/main" val="20518106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ea typeface="ＭＳ Ｐゴシック" pitchFamily="34" charset="-128"/>
            </a:endParaRPr>
          </a:p>
        </p:txBody>
      </p:sp>
      <p:sp>
        <p:nvSpPr>
          <p:cNvPr id="849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fld id="{C4A6FD18-6E1D-475A-A51F-FBFACA238CB1}" type="slidenum">
              <a:rPr lang="en-US">
                <a:latin typeface="Calibri" pitchFamily="34" charset="0"/>
              </a:rPr>
              <a:pPr/>
              <a:t>16</a:t>
            </a:fld>
            <a:endParaRPr lang="en-US">
              <a:latin typeface="Calibri" pitchFamily="34" charset="0"/>
            </a:endParaRPr>
          </a:p>
        </p:txBody>
      </p:sp>
    </p:spTree>
    <p:extLst>
      <p:ext uri="{BB962C8B-B14F-4D97-AF65-F5344CB8AC3E}">
        <p14:creationId xmlns:p14="http://schemas.microsoft.com/office/powerpoint/2010/main" val="20718929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atin typeface="Arial" pitchFamily="34" charset="0"/>
              <a:ea typeface="ＭＳ Ｐゴシック" pitchFamily="34" charset="-128"/>
            </a:endParaRPr>
          </a:p>
        </p:txBody>
      </p:sp>
    </p:spTree>
    <p:extLst>
      <p:ext uri="{BB962C8B-B14F-4D97-AF65-F5344CB8AC3E}">
        <p14:creationId xmlns:p14="http://schemas.microsoft.com/office/powerpoint/2010/main" val="32337698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a:latin typeface="Arial" pitchFamily="34" charset="0"/>
                <a:ea typeface="ＭＳ Ｐゴシック" pitchFamily="34" charset="-128"/>
              </a:rPr>
              <a:t>X: number of walk step</a:t>
            </a:r>
          </a:p>
          <a:p>
            <a:r>
              <a:rPr lang="en-US" dirty="0">
                <a:latin typeface="Arial" pitchFamily="34" charset="0"/>
                <a:ea typeface="ＭＳ Ｐゴシック" pitchFamily="34" charset="-128"/>
              </a:rPr>
              <a:t>Y: clinical visit time per month</a:t>
            </a:r>
          </a:p>
          <a:p>
            <a:r>
              <a:rPr lang="en-US" dirty="0">
                <a:latin typeface="Arial" pitchFamily="34" charset="0"/>
                <a:ea typeface="ＭＳ Ｐゴシック" pitchFamily="34" charset="-128"/>
              </a:rPr>
              <a:t>Z: age</a:t>
            </a:r>
          </a:p>
          <a:p>
            <a:r>
              <a:rPr lang="en-US" dirty="0">
                <a:latin typeface="Arial" pitchFamily="34" charset="0"/>
                <a:ea typeface="ＭＳ Ｐゴシック" pitchFamily="34" charset="-128"/>
              </a:rPr>
              <a:t> </a:t>
            </a:r>
          </a:p>
        </p:txBody>
      </p:sp>
    </p:spTree>
    <p:extLst>
      <p:ext uri="{BB962C8B-B14F-4D97-AF65-F5344CB8AC3E}">
        <p14:creationId xmlns:p14="http://schemas.microsoft.com/office/powerpoint/2010/main" val="37592512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lnSpcReduction="10000"/>
          </a:bodyPr>
          <a:lstStyle/>
          <a:p>
            <a:r>
              <a:rPr lang="en-US" dirty="0">
                <a:latin typeface="Arial" pitchFamily="34" charset="0"/>
                <a:ea typeface="ＭＳ Ｐゴシック" pitchFamily="34" charset="-128"/>
              </a:rPr>
              <a:t>Loma Linda, Seven-Day Adventist: blue zones</a:t>
            </a:r>
          </a:p>
          <a:p>
            <a:r>
              <a:rPr lang="en-US" b="0" i="0" dirty="0">
                <a:solidFill>
                  <a:srgbClr val="4D5156"/>
                </a:solidFill>
                <a:effectLst/>
                <a:latin typeface="Roboto" panose="02000000000000000000" pitchFamily="2" charset="0"/>
              </a:rPr>
              <a:t>The Seventh-day Adventist Church is an Adventist Protestant Christian denomination</a:t>
            </a:r>
          </a:p>
          <a:p>
            <a:r>
              <a:rPr lang="en-US" b="0" i="0" dirty="0">
                <a:solidFill>
                  <a:srgbClr val="4D5156"/>
                </a:solidFill>
                <a:effectLst/>
                <a:latin typeface="Roboto" panose="02000000000000000000" pitchFamily="2" charset="0"/>
                <a:ea typeface="ＭＳ Ｐゴシック" pitchFamily="34" charset="-128"/>
              </a:rPr>
              <a:t>Example: </a:t>
            </a:r>
          </a:p>
          <a:p>
            <a:r>
              <a:rPr lang="en-US" dirty="0"/>
              <a:t>Researchers are investigating the relationship between </a:t>
            </a:r>
            <a:r>
              <a:rPr lang="en-US" b="1" dirty="0"/>
              <a:t>red meat consumption (independent variable)</a:t>
            </a:r>
            <a:r>
              <a:rPr lang="en-US" dirty="0"/>
              <a:t> and the risk of developing </a:t>
            </a:r>
            <a:r>
              <a:rPr lang="en-US" b="1" dirty="0"/>
              <a:t>cardiovascular disease (dependent variable)</a:t>
            </a:r>
            <a:r>
              <a:rPr lang="en-US" dirty="0"/>
              <a:t>. They find that people who consume more red meat tend to have a higher risk of cardiovascular disease.</a:t>
            </a:r>
          </a:p>
          <a:p>
            <a:r>
              <a:rPr lang="en-US" dirty="0"/>
              <a:t>However, a potential confounding variable could be </a:t>
            </a:r>
            <a:r>
              <a:rPr lang="en-US" b="1" dirty="0"/>
              <a:t>physical activity</a:t>
            </a:r>
            <a:r>
              <a:rPr lang="en-US" dirty="0"/>
              <a:t>:</a:t>
            </a:r>
          </a:p>
          <a:p>
            <a:pPr>
              <a:buFont typeface="Arial" panose="020B0604020202020204" pitchFamily="34" charset="0"/>
              <a:buChar char="•"/>
            </a:pPr>
            <a:r>
              <a:rPr lang="en-US" dirty="0"/>
              <a:t>People who consume a lot of red meat may also engage in less physical activity compared to those who consume less red meat.</a:t>
            </a:r>
          </a:p>
          <a:p>
            <a:pPr>
              <a:buFont typeface="Arial" panose="020B0604020202020204" pitchFamily="34" charset="0"/>
              <a:buChar char="•"/>
            </a:pPr>
            <a:r>
              <a:rPr lang="en-US" b="1" dirty="0"/>
              <a:t>Low physical activity</a:t>
            </a:r>
            <a:r>
              <a:rPr lang="en-US" dirty="0"/>
              <a:t> is a known risk factor for cardiovascular disease.</a:t>
            </a:r>
          </a:p>
          <a:p>
            <a:r>
              <a:rPr lang="en-US" dirty="0"/>
              <a:t>In this case, </a:t>
            </a:r>
            <a:r>
              <a:rPr lang="en-US" b="1" dirty="0"/>
              <a:t>physical activity</a:t>
            </a:r>
            <a:r>
              <a:rPr lang="en-US" dirty="0"/>
              <a:t> is the confounder, as it influences both </a:t>
            </a:r>
            <a:r>
              <a:rPr lang="en-US" b="1" dirty="0"/>
              <a:t>red meat consumption</a:t>
            </a:r>
            <a:r>
              <a:rPr lang="en-US" dirty="0"/>
              <a:t> (less active people might have poorer dietary habits) and </a:t>
            </a:r>
            <a:r>
              <a:rPr lang="en-US" b="1" dirty="0"/>
              <a:t>cardiovascular disease risk</a:t>
            </a:r>
            <a:r>
              <a:rPr lang="en-US" dirty="0"/>
              <a:t> (less physical activity increases the risk). If physical activity is not controlled for, the study might incorrectly suggest that red meat consumption alone is the primary cause of the increased cardiovascular risk, when the true relationship could also be influenced by lifestyle factors like physical activity.</a:t>
            </a:r>
          </a:p>
          <a:p>
            <a:r>
              <a:rPr lang="en-US" dirty="0"/>
              <a:t>To account for confounding, researchers would need to adjust for physical activity levels in their analysis.</a:t>
            </a:r>
          </a:p>
          <a:p>
            <a:endParaRPr lang="en-US" dirty="0">
              <a:latin typeface="Arial" pitchFamily="34" charset="0"/>
              <a:ea typeface="ＭＳ Ｐゴシック" pitchFamily="34" charset="-128"/>
            </a:endParaRPr>
          </a:p>
        </p:txBody>
      </p:sp>
    </p:spTree>
    <p:extLst>
      <p:ext uri="{BB962C8B-B14F-4D97-AF65-F5344CB8AC3E}">
        <p14:creationId xmlns:p14="http://schemas.microsoft.com/office/powerpoint/2010/main" val="26477646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atin typeface="Arial" pitchFamily="34" charset="0"/>
              <a:ea typeface="ＭＳ Ｐゴシック" pitchFamily="34" charset="-128"/>
            </a:endParaRPr>
          </a:p>
        </p:txBody>
      </p:sp>
    </p:spTree>
    <p:extLst>
      <p:ext uri="{BB962C8B-B14F-4D97-AF65-F5344CB8AC3E}">
        <p14:creationId xmlns:p14="http://schemas.microsoft.com/office/powerpoint/2010/main" val="24232302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457200" y="4114800"/>
            <a:ext cx="6508750" cy="1143000"/>
          </a:xfrm>
          <a:noFill/>
        </p:spPr>
        <p:txBody>
          <a:bodyPr/>
          <a:lstStyle/>
          <a:p>
            <a:r>
              <a:rPr lang="en-US"/>
              <a:t>Click to edit Master title style</a:t>
            </a:r>
          </a:p>
        </p:txBody>
      </p:sp>
    </p:spTree>
    <p:extLst>
      <p:ext uri="{BB962C8B-B14F-4D97-AF65-F5344CB8AC3E}">
        <p14:creationId xmlns:p14="http://schemas.microsoft.com/office/powerpoint/2010/main" val="9878898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Slide Number Placeholder 5"/>
          <p:cNvSpPr>
            <a:spLocks noGrp="1"/>
          </p:cNvSpPr>
          <p:nvPr>
            <p:ph type="sldNum" sz="quarter" idx="10"/>
          </p:nvPr>
        </p:nvSpPr>
        <p:spPr>
          <a:xfrm>
            <a:off x="8509000" y="6356350"/>
            <a:ext cx="508000" cy="365125"/>
          </a:xfrm>
        </p:spPr>
        <p:txBody>
          <a:bodyPr/>
          <a:lstStyle>
            <a:lvl1pPr>
              <a:defRPr sz="1400" smtClean="0">
                <a:solidFill>
                  <a:schemeClr val="accent1"/>
                </a:solidFill>
              </a:defRPr>
            </a:lvl1pPr>
          </a:lstStyle>
          <a:p>
            <a:pPr>
              <a:defRPr/>
            </a:pPr>
            <a:fld id="{E13D25CC-1CE2-4E4D-A915-FA189DF91594}" type="slidenum">
              <a:rPr lang="en-US"/>
              <a:pPr>
                <a:defRPr/>
              </a:pPr>
              <a:t>‹#›</a:t>
            </a:fld>
            <a:endParaRPr lang="en-US" dirty="0"/>
          </a:p>
        </p:txBody>
      </p:sp>
    </p:spTree>
    <p:extLst>
      <p:ext uri="{BB962C8B-B14F-4D97-AF65-F5344CB8AC3E}">
        <p14:creationId xmlns:p14="http://schemas.microsoft.com/office/powerpoint/2010/main" val="1738344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with Picture">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a:xfrm>
            <a:off x="8509000" y="6356350"/>
            <a:ext cx="508000" cy="365125"/>
          </a:xfrm>
        </p:spPr>
        <p:txBody>
          <a:bodyPr/>
          <a:lstStyle>
            <a:lvl1pPr>
              <a:defRPr sz="1400" smtClean="0">
                <a:solidFill>
                  <a:schemeClr val="accent1"/>
                </a:solidFill>
              </a:defRPr>
            </a:lvl1pPr>
          </a:lstStyle>
          <a:p>
            <a:pPr>
              <a:defRPr/>
            </a:pPr>
            <a:fld id="{D396CE72-EAB9-40F2-A60F-B7BBC8C93F5A}" type="slidenum">
              <a:rPr lang="en-US"/>
              <a:pPr>
                <a:defRPr/>
              </a:pPr>
              <a:t>‹#›</a:t>
            </a:fld>
            <a:endParaRPr lang="en-US"/>
          </a:p>
        </p:txBody>
      </p:sp>
    </p:spTree>
    <p:extLst>
      <p:ext uri="{BB962C8B-B14F-4D97-AF65-F5344CB8AC3E}">
        <p14:creationId xmlns:p14="http://schemas.microsoft.com/office/powerpoint/2010/main" val="24878799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Content, and Picture">
    <p:spTree>
      <p:nvGrpSpPr>
        <p:cNvPr id="1" name=""/>
        <p:cNvGrpSpPr/>
        <p:nvPr/>
      </p:nvGrpSpPr>
      <p:grpSpPr>
        <a:xfrm>
          <a:off x="0" y="0"/>
          <a:ext cx="0" cy="0"/>
          <a:chOff x="0" y="0"/>
          <a:chExt cx="0" cy="0"/>
        </a:xfrm>
      </p:grpSpPr>
      <p:sp>
        <p:nvSpPr>
          <p:cNvPr id="2" name="Title 1"/>
          <p:cNvSpPr>
            <a:spLocks noGrp="1"/>
          </p:cNvSpPr>
          <p:nvPr>
            <p:ph type="title"/>
          </p:nvPr>
        </p:nvSpPr>
        <p:spPr>
          <a:xfrm>
            <a:off x="2178423" y="914400"/>
            <a:ext cx="6508377" cy="1143000"/>
          </a:xfrm>
        </p:spPr>
        <p:txBody>
          <a:bodyPr/>
          <a:lstStyle/>
          <a:p>
            <a:r>
              <a:rPr lang="en-US"/>
              <a:t>Click to edit Master title style</a:t>
            </a:r>
            <a:endParaRPr/>
          </a:p>
        </p:txBody>
      </p:sp>
      <p:sp>
        <p:nvSpPr>
          <p:cNvPr id="3" name="Content Placeholder 2"/>
          <p:cNvSpPr>
            <a:spLocks noGrp="1"/>
          </p:cNvSpPr>
          <p:nvPr>
            <p:ph idx="1"/>
          </p:nvPr>
        </p:nvSpPr>
        <p:spPr>
          <a:xfrm>
            <a:off x="2178423" y="2209800"/>
            <a:ext cx="6508377" cy="3916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9" name="Picture Placeholder 8"/>
          <p:cNvSpPr>
            <a:spLocks noGrp="1"/>
          </p:cNvSpPr>
          <p:nvPr>
            <p:ph type="pic" sz="quarter" idx="13"/>
          </p:nvPr>
        </p:nvSpPr>
        <p:spPr>
          <a:xfrm>
            <a:off x="269875" y="1976718"/>
            <a:ext cx="1645920" cy="4625788"/>
          </a:xfrm>
        </p:spPr>
        <p:txBody>
          <a:bodyPr rtlCol="0">
            <a:normAutofit/>
          </a:bodyPr>
          <a:lstStyle>
            <a:lvl1pPr>
              <a:buNone/>
              <a:defRPr/>
            </a:lvl1pPr>
          </a:lstStyle>
          <a:p>
            <a:pPr lvl="0"/>
            <a:r>
              <a:rPr lang="en-US" noProof="0" dirty="0"/>
              <a:t>Click icon to add picture</a:t>
            </a:r>
            <a:endParaRPr noProof="0" dirty="0"/>
          </a:p>
        </p:txBody>
      </p:sp>
      <p:sp>
        <p:nvSpPr>
          <p:cNvPr id="6" name="Slide Number Placeholder 5"/>
          <p:cNvSpPr>
            <a:spLocks noGrp="1"/>
          </p:cNvSpPr>
          <p:nvPr>
            <p:ph type="sldNum" sz="quarter" idx="14"/>
          </p:nvPr>
        </p:nvSpPr>
        <p:spPr>
          <a:xfrm>
            <a:off x="8509000" y="6356350"/>
            <a:ext cx="508000" cy="365125"/>
          </a:xfrm>
        </p:spPr>
        <p:txBody>
          <a:bodyPr/>
          <a:lstStyle>
            <a:lvl1pPr>
              <a:defRPr sz="1400" smtClean="0">
                <a:solidFill>
                  <a:schemeClr val="accent1"/>
                </a:solidFill>
              </a:defRPr>
            </a:lvl1pPr>
          </a:lstStyle>
          <a:p>
            <a:pPr>
              <a:defRPr/>
            </a:pPr>
            <a:fld id="{CE7406A6-FA75-449D-8682-55E5D689B9C5}" type="slidenum">
              <a:rPr lang="en-US"/>
              <a:pPr>
                <a:defRPr/>
              </a:pPr>
              <a:t>‹#›</a:t>
            </a:fld>
            <a:endParaRPr lang="en-US"/>
          </a:p>
        </p:txBody>
      </p:sp>
    </p:spTree>
    <p:extLst>
      <p:ext uri="{BB962C8B-B14F-4D97-AF65-F5344CB8AC3E}">
        <p14:creationId xmlns:p14="http://schemas.microsoft.com/office/powerpoint/2010/main" val="11629621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09801" y="3429000"/>
            <a:ext cx="4966446" cy="1398494"/>
          </a:xfrm>
        </p:spPr>
        <p:txBody>
          <a:bodyPr/>
          <a:lstStyle>
            <a:lvl1pPr algn="r">
              <a:defRPr sz="4600" b="0" cap="none" baseline="0"/>
            </a:lvl1pPr>
          </a:lstStyle>
          <a:p>
            <a:r>
              <a:rPr lang="en-US" dirty="0"/>
              <a:t>Click to edit Master title style</a:t>
            </a:r>
            <a:endParaRPr dirty="0"/>
          </a:p>
        </p:txBody>
      </p:sp>
      <p:sp>
        <p:nvSpPr>
          <p:cNvPr id="3" name="Text Placeholder 2"/>
          <p:cNvSpPr>
            <a:spLocks noGrp="1"/>
          </p:cNvSpPr>
          <p:nvPr>
            <p:ph type="body" idx="1"/>
          </p:nvPr>
        </p:nvSpPr>
        <p:spPr>
          <a:xfrm>
            <a:off x="2209801" y="4824414"/>
            <a:ext cx="4966446" cy="1320800"/>
          </a:xfrm>
        </p:spPr>
        <p:txBody>
          <a:bodyPr>
            <a:normAutofit/>
          </a:bodyPr>
          <a:lstStyle>
            <a:lvl1pPr marL="0" indent="0" algn="r">
              <a:buNone/>
              <a:defRPr sz="16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0"/>
          </p:nvPr>
        </p:nvSpPr>
        <p:spPr/>
        <p:txBody>
          <a:bodyPr/>
          <a:lstStyle>
            <a:lvl1pPr>
              <a:defRPr sz="1400" smtClean="0"/>
            </a:lvl1pPr>
          </a:lstStyle>
          <a:p>
            <a:pPr>
              <a:defRPr/>
            </a:pPr>
            <a:fld id="{D2472BF7-D259-44DE-ACE0-FA3CE8D3BCDC}" type="slidenum">
              <a:rPr lang="en-US"/>
              <a:pPr>
                <a:defRPr/>
              </a:pPr>
              <a:t>‹#›</a:t>
            </a:fld>
            <a:endParaRPr lang="en-US"/>
          </a:p>
        </p:txBody>
      </p:sp>
    </p:spTree>
    <p:extLst>
      <p:ext uri="{BB962C8B-B14F-4D97-AF65-F5344CB8AC3E}">
        <p14:creationId xmlns:p14="http://schemas.microsoft.com/office/powerpoint/2010/main" val="42505700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 with Picture">
    <p:spTree>
      <p:nvGrpSpPr>
        <p:cNvPr id="1" name=""/>
        <p:cNvGrpSpPr/>
        <p:nvPr/>
      </p:nvGrpSpPr>
      <p:grpSpPr>
        <a:xfrm>
          <a:off x="0" y="0"/>
          <a:ext cx="0" cy="0"/>
          <a:chOff x="0" y="0"/>
          <a:chExt cx="0" cy="0"/>
        </a:xfrm>
      </p:grpSpPr>
      <p:sp>
        <p:nvSpPr>
          <p:cNvPr id="2" name="Title 1"/>
          <p:cNvSpPr>
            <a:spLocks noGrp="1"/>
          </p:cNvSpPr>
          <p:nvPr>
            <p:ph type="title"/>
          </p:nvPr>
        </p:nvSpPr>
        <p:spPr>
          <a:xfrm>
            <a:off x="3720354" y="3429001"/>
            <a:ext cx="4966446" cy="1398494"/>
          </a:xfrm>
        </p:spPr>
        <p:txBody>
          <a:bodyPr/>
          <a:lstStyle>
            <a:lvl1pPr algn="r">
              <a:defRPr sz="4600" b="0" cap="none" baseline="0"/>
            </a:lvl1pPr>
          </a:lstStyle>
          <a:p>
            <a:r>
              <a:rPr lang="en-US"/>
              <a:t>Click to edit Master title style</a:t>
            </a:r>
            <a:endParaRPr/>
          </a:p>
        </p:txBody>
      </p:sp>
      <p:sp>
        <p:nvSpPr>
          <p:cNvPr id="3" name="Text Placeholder 2"/>
          <p:cNvSpPr>
            <a:spLocks noGrp="1"/>
          </p:cNvSpPr>
          <p:nvPr>
            <p:ph type="body" idx="1"/>
          </p:nvPr>
        </p:nvSpPr>
        <p:spPr>
          <a:xfrm>
            <a:off x="3720354" y="4824414"/>
            <a:ext cx="4966446" cy="1320800"/>
          </a:xfrm>
        </p:spPr>
        <p:txBody>
          <a:bodyPr>
            <a:normAutofit/>
          </a:bodyPr>
          <a:lstStyle>
            <a:lvl1pPr marL="0" indent="0" algn="r">
              <a:buNone/>
              <a:defRPr sz="16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Picture Placeholder 8"/>
          <p:cNvSpPr>
            <a:spLocks noGrp="1"/>
          </p:cNvSpPr>
          <p:nvPr>
            <p:ph type="pic" sz="quarter" idx="13"/>
          </p:nvPr>
        </p:nvSpPr>
        <p:spPr>
          <a:xfrm>
            <a:off x="269874" y="268288"/>
            <a:ext cx="2971800" cy="4438650"/>
          </a:xfrm>
        </p:spPr>
        <p:txBody>
          <a:bodyPr rtlCol="0">
            <a:normAutofit/>
          </a:bodyPr>
          <a:lstStyle>
            <a:lvl1pPr>
              <a:buNone/>
              <a:defRPr/>
            </a:lvl1pPr>
          </a:lstStyle>
          <a:p>
            <a:pPr lvl="0"/>
            <a:r>
              <a:rPr lang="en-US" noProof="0" dirty="0"/>
              <a:t>Click icon to add picture</a:t>
            </a:r>
            <a:endParaRPr noProof="0" dirty="0"/>
          </a:p>
        </p:txBody>
      </p:sp>
      <p:sp>
        <p:nvSpPr>
          <p:cNvPr id="6" name="Slide Number Placeholder 5"/>
          <p:cNvSpPr>
            <a:spLocks noGrp="1"/>
          </p:cNvSpPr>
          <p:nvPr>
            <p:ph type="sldNum" sz="quarter" idx="14"/>
          </p:nvPr>
        </p:nvSpPr>
        <p:spPr>
          <a:xfrm>
            <a:off x="350838" y="6105525"/>
            <a:ext cx="506412" cy="365125"/>
          </a:xfrm>
        </p:spPr>
        <p:txBody>
          <a:bodyPr/>
          <a:lstStyle>
            <a:lvl1pPr>
              <a:defRPr smtClean="0"/>
            </a:lvl1pPr>
          </a:lstStyle>
          <a:p>
            <a:pPr>
              <a:defRPr/>
            </a:pPr>
            <a:fld id="{F1312872-EB26-4A24-BB88-9847E90BCE82}" type="slidenum">
              <a:rPr lang="en-US"/>
              <a:pPr>
                <a:defRPr/>
              </a:pPr>
              <a:t>‹#›</a:t>
            </a:fld>
            <a:endParaRPr lang="en-US"/>
          </a:p>
        </p:txBody>
      </p:sp>
    </p:spTree>
    <p:extLst>
      <p:ext uri="{BB962C8B-B14F-4D97-AF65-F5344CB8AC3E}">
        <p14:creationId xmlns:p14="http://schemas.microsoft.com/office/powerpoint/2010/main" val="10473553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199" y="914400"/>
            <a:ext cx="7391401" cy="1143000"/>
          </a:xfrm>
        </p:spPr>
        <p:txBody>
          <a:bodyPr/>
          <a:lstStyle/>
          <a:p>
            <a:r>
              <a:rPr lang="en-US"/>
              <a:t>Click to edit Master title style</a:t>
            </a:r>
            <a:endParaRPr/>
          </a:p>
        </p:txBody>
      </p:sp>
      <p:sp>
        <p:nvSpPr>
          <p:cNvPr id="3" name="Content Placeholder 2"/>
          <p:cNvSpPr>
            <a:spLocks noGrp="1"/>
          </p:cNvSpPr>
          <p:nvPr>
            <p:ph sz="half" idx="1"/>
          </p:nvPr>
        </p:nvSpPr>
        <p:spPr>
          <a:xfrm>
            <a:off x="457200" y="2214563"/>
            <a:ext cx="3566160" cy="39116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4282440" y="2214563"/>
            <a:ext cx="3566160" cy="39116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Date Placeholder 4"/>
          <p:cNvSpPr>
            <a:spLocks noGrp="1"/>
          </p:cNvSpPr>
          <p:nvPr>
            <p:ph type="dt" sz="half" idx="10"/>
          </p:nvPr>
        </p:nvSpPr>
        <p:spPr/>
        <p:txBody>
          <a:bodyPr/>
          <a:lstStyle>
            <a:lvl1pPr>
              <a:defRPr/>
            </a:lvl1pPr>
          </a:lstStyle>
          <a:p>
            <a:pPr>
              <a:defRPr/>
            </a:pPr>
            <a:endParaRPr lang="en-US" altLang="en-US"/>
          </a:p>
        </p:txBody>
      </p:sp>
      <p:sp>
        <p:nvSpPr>
          <p:cNvPr id="7" name="Footer Placeholder 5"/>
          <p:cNvSpPr>
            <a:spLocks noGrp="1"/>
          </p:cNvSpPr>
          <p:nvPr>
            <p:ph type="ftr" sz="quarter" idx="11"/>
          </p:nvPr>
        </p:nvSpPr>
        <p:spPr/>
        <p:txBody>
          <a:bodyPr/>
          <a:lstStyle>
            <a:lvl1pPr>
              <a:defRPr/>
            </a:lvl1pPr>
          </a:lstStyle>
          <a:p>
            <a:pPr>
              <a:defRPr/>
            </a:pPr>
            <a:endParaRPr lang="en-US" altLang="en-US"/>
          </a:p>
        </p:txBody>
      </p:sp>
      <p:sp>
        <p:nvSpPr>
          <p:cNvPr id="8" name="Slide Number Placeholder 6"/>
          <p:cNvSpPr>
            <a:spLocks noGrp="1"/>
          </p:cNvSpPr>
          <p:nvPr>
            <p:ph type="sldNum" sz="quarter" idx="12"/>
          </p:nvPr>
        </p:nvSpPr>
        <p:spPr/>
        <p:txBody>
          <a:bodyPr/>
          <a:lstStyle>
            <a:lvl1pPr>
              <a:defRPr smtClean="0"/>
            </a:lvl1pPr>
          </a:lstStyle>
          <a:p>
            <a:pPr>
              <a:defRPr/>
            </a:pPr>
            <a:fld id="{5B66BC2F-2986-4B3F-A36D-415957FA7CF5}" type="slidenum">
              <a:rPr lang="en-US"/>
              <a:pPr>
                <a:defRPr/>
              </a:pPr>
              <a:t>‹#›</a:t>
            </a:fld>
            <a:endParaRPr lang="en-US"/>
          </a:p>
        </p:txBody>
      </p:sp>
    </p:spTree>
    <p:extLst>
      <p:ext uri="{BB962C8B-B14F-4D97-AF65-F5344CB8AC3E}">
        <p14:creationId xmlns:p14="http://schemas.microsoft.com/office/powerpoint/2010/main" val="17630433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3"/>
          <p:cNvSpPr>
            <a:spLocks noGrp="1"/>
          </p:cNvSpPr>
          <p:nvPr>
            <p:ph type="dt" sz="half" idx="10"/>
          </p:nvPr>
        </p:nvSpPr>
        <p:spPr/>
        <p:txBody>
          <a:bodyPr/>
          <a:lstStyle>
            <a:lvl1pPr>
              <a:defRPr/>
            </a:lvl1pPr>
          </a:lstStyle>
          <a:p>
            <a:pPr>
              <a:defRPr/>
            </a:pPr>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ltLang="en-US"/>
          </a:p>
        </p:txBody>
      </p:sp>
      <p:sp>
        <p:nvSpPr>
          <p:cNvPr id="7" name="Slide Number Placeholder 5"/>
          <p:cNvSpPr>
            <a:spLocks noGrp="1"/>
          </p:cNvSpPr>
          <p:nvPr>
            <p:ph type="sldNum" sz="quarter" idx="12"/>
          </p:nvPr>
        </p:nvSpPr>
        <p:spPr/>
        <p:txBody>
          <a:bodyPr/>
          <a:lstStyle>
            <a:lvl1pPr>
              <a:defRPr smtClean="0"/>
            </a:lvl1pPr>
          </a:lstStyle>
          <a:p>
            <a:pPr>
              <a:defRPr/>
            </a:pPr>
            <a:fld id="{9018F2F3-1A5E-4E93-8F6A-6A1B9FE63E0D}" type="slidenum">
              <a:rPr lang="en-US"/>
              <a:pPr>
                <a:defRPr/>
              </a:pPr>
              <a:t>‹#›</a:t>
            </a:fld>
            <a:endParaRPr lang="en-US"/>
          </a:p>
        </p:txBody>
      </p:sp>
    </p:spTree>
    <p:extLst>
      <p:ext uri="{BB962C8B-B14F-4D97-AF65-F5344CB8AC3E}">
        <p14:creationId xmlns:p14="http://schemas.microsoft.com/office/powerpoint/2010/main" val="35359433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199" y="914400"/>
            <a:ext cx="7388352" cy="1143000"/>
          </a:xfrm>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457200" y="2054132"/>
            <a:ext cx="3566160" cy="639762"/>
          </a:xfrm>
        </p:spPr>
        <p:txBody>
          <a:bodyPr anchor="b">
            <a:noAutofit/>
          </a:bodyPr>
          <a:lstStyle>
            <a:lvl1pPr marL="0" indent="0" algn="ctr">
              <a:spcBef>
                <a:spcPct val="0"/>
              </a:spcBef>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689411"/>
            <a:ext cx="3566160" cy="3436751"/>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4279391" y="2054132"/>
            <a:ext cx="3566160" cy="639762"/>
          </a:xfrm>
        </p:spPr>
        <p:txBody>
          <a:bodyPr anchor="b">
            <a:noAutofit/>
          </a:bodyPr>
          <a:lstStyle>
            <a:lvl1pPr marL="0" indent="0" algn="ctr">
              <a:spcBef>
                <a:spcPct val="0"/>
              </a:spcBef>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279391" y="2689411"/>
            <a:ext cx="3566160" cy="3436751"/>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Date Placeholder 6"/>
          <p:cNvSpPr>
            <a:spLocks noGrp="1"/>
          </p:cNvSpPr>
          <p:nvPr>
            <p:ph type="dt" sz="half" idx="10"/>
          </p:nvPr>
        </p:nvSpPr>
        <p:spPr/>
        <p:txBody>
          <a:bodyPr/>
          <a:lstStyle>
            <a:lvl1pPr>
              <a:defRPr/>
            </a:lvl1pPr>
          </a:lstStyle>
          <a:p>
            <a:pPr>
              <a:defRPr/>
            </a:pPr>
            <a:endParaRPr lang="en-US" altLang="en-US"/>
          </a:p>
        </p:txBody>
      </p:sp>
      <p:sp>
        <p:nvSpPr>
          <p:cNvPr id="9" name="Footer Placeholder 7"/>
          <p:cNvSpPr>
            <a:spLocks noGrp="1"/>
          </p:cNvSpPr>
          <p:nvPr>
            <p:ph type="ftr" sz="quarter" idx="11"/>
          </p:nvPr>
        </p:nvSpPr>
        <p:spPr/>
        <p:txBody>
          <a:bodyPr/>
          <a:lstStyle>
            <a:lvl1pPr>
              <a:defRPr/>
            </a:lvl1pPr>
          </a:lstStyle>
          <a:p>
            <a:pPr>
              <a:defRPr/>
            </a:pPr>
            <a:endParaRPr lang="en-US" altLang="en-US"/>
          </a:p>
        </p:txBody>
      </p:sp>
      <p:sp>
        <p:nvSpPr>
          <p:cNvPr id="10" name="Slide Number Placeholder 8"/>
          <p:cNvSpPr>
            <a:spLocks noGrp="1"/>
          </p:cNvSpPr>
          <p:nvPr>
            <p:ph type="sldNum" sz="quarter" idx="12"/>
          </p:nvPr>
        </p:nvSpPr>
        <p:spPr/>
        <p:txBody>
          <a:bodyPr/>
          <a:lstStyle>
            <a:lvl1pPr>
              <a:defRPr smtClean="0"/>
            </a:lvl1pPr>
          </a:lstStyle>
          <a:p>
            <a:pPr>
              <a:defRPr/>
            </a:pPr>
            <a:fld id="{165D2AC0-A4C1-40A0-ABD2-CE90FCC82959}" type="slidenum">
              <a:rPr lang="en-US"/>
              <a:pPr>
                <a:defRPr/>
              </a:pPr>
              <a:t>‹#›</a:t>
            </a:fld>
            <a:endParaRPr lang="en-US"/>
          </a:p>
        </p:txBody>
      </p:sp>
    </p:spTree>
    <p:extLst>
      <p:ext uri="{BB962C8B-B14F-4D97-AF65-F5344CB8AC3E}">
        <p14:creationId xmlns:p14="http://schemas.microsoft.com/office/powerpoint/2010/main" val="27032212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2" name="Title 1"/>
          <p:cNvSpPr>
            <a:spLocks noGrp="1"/>
          </p:cNvSpPr>
          <p:nvPr>
            <p:ph type="title"/>
          </p:nvPr>
        </p:nvSpPr>
        <p:spPr>
          <a:xfrm>
            <a:off x="457199" y="914400"/>
            <a:ext cx="7391401" cy="1143000"/>
          </a:xfrm>
        </p:spPr>
        <p:txBody>
          <a:bodyPr/>
          <a:lstStyle/>
          <a:p>
            <a:r>
              <a:rPr lang="en-US"/>
              <a:t>Click to edit Master title style</a:t>
            </a:r>
            <a:endParaRPr/>
          </a:p>
        </p:txBody>
      </p:sp>
      <p:sp>
        <p:nvSpPr>
          <p:cNvPr id="3" name="Content Placeholder 2"/>
          <p:cNvSpPr>
            <a:spLocks noGrp="1"/>
          </p:cNvSpPr>
          <p:nvPr>
            <p:ph sz="half" idx="1"/>
          </p:nvPr>
        </p:nvSpPr>
        <p:spPr>
          <a:xfrm>
            <a:off x="457199" y="2214562"/>
            <a:ext cx="7396163"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9" name="Content Placeholder 2"/>
          <p:cNvSpPr>
            <a:spLocks noGrp="1"/>
          </p:cNvSpPr>
          <p:nvPr>
            <p:ph sz="half" idx="13"/>
          </p:nvPr>
        </p:nvSpPr>
        <p:spPr>
          <a:xfrm>
            <a:off x="457199" y="4224973"/>
            <a:ext cx="7396163"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Date Placeholder 4"/>
          <p:cNvSpPr>
            <a:spLocks noGrp="1"/>
          </p:cNvSpPr>
          <p:nvPr>
            <p:ph type="dt" sz="half" idx="14"/>
          </p:nvPr>
        </p:nvSpPr>
        <p:spPr/>
        <p:txBody>
          <a:bodyPr/>
          <a:lstStyle>
            <a:lvl1pPr>
              <a:defRPr/>
            </a:lvl1pPr>
          </a:lstStyle>
          <a:p>
            <a:pPr>
              <a:defRPr/>
            </a:pPr>
            <a:endParaRPr lang="en-US" altLang="en-US"/>
          </a:p>
        </p:txBody>
      </p:sp>
      <p:sp>
        <p:nvSpPr>
          <p:cNvPr id="7" name="Footer Placeholder 5"/>
          <p:cNvSpPr>
            <a:spLocks noGrp="1"/>
          </p:cNvSpPr>
          <p:nvPr>
            <p:ph type="ftr" sz="quarter" idx="15"/>
          </p:nvPr>
        </p:nvSpPr>
        <p:spPr/>
        <p:txBody>
          <a:bodyPr/>
          <a:lstStyle>
            <a:lvl1pPr>
              <a:defRPr/>
            </a:lvl1pPr>
          </a:lstStyle>
          <a:p>
            <a:pPr>
              <a:defRPr/>
            </a:pPr>
            <a:endParaRPr lang="en-US" altLang="en-US"/>
          </a:p>
        </p:txBody>
      </p:sp>
      <p:sp>
        <p:nvSpPr>
          <p:cNvPr id="8" name="Slide Number Placeholder 6"/>
          <p:cNvSpPr>
            <a:spLocks noGrp="1"/>
          </p:cNvSpPr>
          <p:nvPr>
            <p:ph type="sldNum" sz="quarter" idx="16"/>
          </p:nvPr>
        </p:nvSpPr>
        <p:spPr/>
        <p:txBody>
          <a:bodyPr/>
          <a:lstStyle>
            <a:lvl1pPr>
              <a:defRPr smtClean="0"/>
            </a:lvl1pPr>
          </a:lstStyle>
          <a:p>
            <a:pPr>
              <a:defRPr/>
            </a:pPr>
            <a:fld id="{621FE921-2B45-4377-94C0-69830E122B67}" type="slidenum">
              <a:rPr lang="en-US"/>
              <a:pPr>
                <a:defRPr/>
              </a:pPr>
              <a:t>‹#›</a:t>
            </a:fld>
            <a:endParaRPr lang="en-US"/>
          </a:p>
        </p:txBody>
      </p:sp>
    </p:spTree>
    <p:extLst>
      <p:ext uri="{BB962C8B-B14F-4D97-AF65-F5344CB8AC3E}">
        <p14:creationId xmlns:p14="http://schemas.microsoft.com/office/powerpoint/2010/main" val="18286257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2" name="Title 1"/>
          <p:cNvSpPr>
            <a:spLocks noGrp="1"/>
          </p:cNvSpPr>
          <p:nvPr>
            <p:ph type="title"/>
          </p:nvPr>
        </p:nvSpPr>
        <p:spPr>
          <a:xfrm>
            <a:off x="457199" y="914400"/>
            <a:ext cx="7391401" cy="1143000"/>
          </a:xfrm>
        </p:spPr>
        <p:txBody>
          <a:bodyPr/>
          <a:lstStyle/>
          <a:p>
            <a:r>
              <a:rPr lang="en-US"/>
              <a:t>Click to edit Master title style</a:t>
            </a:r>
            <a:endParaRPr/>
          </a:p>
        </p:txBody>
      </p:sp>
      <p:sp>
        <p:nvSpPr>
          <p:cNvPr id="3" name="Content Placeholder 2"/>
          <p:cNvSpPr>
            <a:spLocks noGrp="1"/>
          </p:cNvSpPr>
          <p:nvPr>
            <p:ph sz="half" idx="1"/>
          </p:nvPr>
        </p:nvSpPr>
        <p:spPr>
          <a:xfrm>
            <a:off x="4282440" y="2214562"/>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9" name="Content Placeholder 2"/>
          <p:cNvSpPr>
            <a:spLocks noGrp="1"/>
          </p:cNvSpPr>
          <p:nvPr>
            <p:ph sz="half" idx="13"/>
          </p:nvPr>
        </p:nvSpPr>
        <p:spPr>
          <a:xfrm>
            <a:off x="4282440" y="4224973"/>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0" name="Content Placeholder 2"/>
          <p:cNvSpPr>
            <a:spLocks noGrp="1"/>
          </p:cNvSpPr>
          <p:nvPr>
            <p:ph sz="half" idx="14"/>
          </p:nvPr>
        </p:nvSpPr>
        <p:spPr>
          <a:xfrm>
            <a:off x="457200" y="2214563"/>
            <a:ext cx="3566160" cy="39116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4"/>
          <p:cNvSpPr>
            <a:spLocks noGrp="1"/>
          </p:cNvSpPr>
          <p:nvPr>
            <p:ph type="dt" sz="half" idx="15"/>
          </p:nvPr>
        </p:nvSpPr>
        <p:spPr/>
        <p:txBody>
          <a:bodyPr/>
          <a:lstStyle>
            <a:lvl1pPr>
              <a:defRPr/>
            </a:lvl1pPr>
          </a:lstStyle>
          <a:p>
            <a:pPr>
              <a:defRPr/>
            </a:pPr>
            <a:endParaRPr lang="en-US" altLang="en-US"/>
          </a:p>
        </p:txBody>
      </p:sp>
      <p:sp>
        <p:nvSpPr>
          <p:cNvPr id="8" name="Footer Placeholder 5"/>
          <p:cNvSpPr>
            <a:spLocks noGrp="1"/>
          </p:cNvSpPr>
          <p:nvPr>
            <p:ph type="ftr" sz="quarter" idx="16"/>
          </p:nvPr>
        </p:nvSpPr>
        <p:spPr/>
        <p:txBody>
          <a:bodyPr/>
          <a:lstStyle>
            <a:lvl1pPr>
              <a:defRPr/>
            </a:lvl1pPr>
          </a:lstStyle>
          <a:p>
            <a:pPr>
              <a:defRPr/>
            </a:pPr>
            <a:endParaRPr lang="en-US" altLang="en-US"/>
          </a:p>
        </p:txBody>
      </p:sp>
      <p:sp>
        <p:nvSpPr>
          <p:cNvPr id="11" name="Slide Number Placeholder 6"/>
          <p:cNvSpPr>
            <a:spLocks noGrp="1"/>
          </p:cNvSpPr>
          <p:nvPr>
            <p:ph type="sldNum" sz="quarter" idx="17"/>
          </p:nvPr>
        </p:nvSpPr>
        <p:spPr/>
        <p:txBody>
          <a:bodyPr/>
          <a:lstStyle>
            <a:lvl1pPr>
              <a:defRPr smtClean="0"/>
            </a:lvl1pPr>
          </a:lstStyle>
          <a:p>
            <a:pPr>
              <a:defRPr/>
            </a:pPr>
            <a:fld id="{4C0E6ED6-FBFD-4259-84E6-63A6802CE61A}" type="slidenum">
              <a:rPr lang="en-US"/>
              <a:pPr>
                <a:defRPr/>
              </a:pPr>
              <a:t>‹#›</a:t>
            </a:fld>
            <a:endParaRPr lang="en-US"/>
          </a:p>
        </p:txBody>
      </p:sp>
    </p:spTree>
    <p:extLst>
      <p:ext uri="{BB962C8B-B14F-4D97-AF65-F5344CB8AC3E}">
        <p14:creationId xmlns:p14="http://schemas.microsoft.com/office/powerpoint/2010/main" val="23871899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2" name="Title 1"/>
          <p:cNvSpPr>
            <a:spLocks noGrp="1"/>
          </p:cNvSpPr>
          <p:nvPr>
            <p:ph type="title"/>
          </p:nvPr>
        </p:nvSpPr>
        <p:spPr>
          <a:xfrm>
            <a:off x="457199" y="914400"/>
            <a:ext cx="7391401" cy="1143000"/>
          </a:xfrm>
        </p:spPr>
        <p:txBody>
          <a:bodyPr/>
          <a:lstStyle/>
          <a:p>
            <a:r>
              <a:rPr lang="en-US"/>
              <a:t>Click to edit Master title style</a:t>
            </a:r>
            <a:endParaRPr/>
          </a:p>
        </p:txBody>
      </p:sp>
      <p:sp>
        <p:nvSpPr>
          <p:cNvPr id="3" name="Content Placeholder 2"/>
          <p:cNvSpPr>
            <a:spLocks noGrp="1"/>
          </p:cNvSpPr>
          <p:nvPr>
            <p:ph sz="half" idx="1"/>
          </p:nvPr>
        </p:nvSpPr>
        <p:spPr>
          <a:xfrm>
            <a:off x="4282440" y="2214562"/>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9" name="Content Placeholder 2"/>
          <p:cNvSpPr>
            <a:spLocks noGrp="1"/>
          </p:cNvSpPr>
          <p:nvPr>
            <p:ph sz="half" idx="13"/>
          </p:nvPr>
        </p:nvSpPr>
        <p:spPr>
          <a:xfrm>
            <a:off x="4282440" y="4224973"/>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1" name="Content Placeholder 2"/>
          <p:cNvSpPr>
            <a:spLocks noGrp="1"/>
          </p:cNvSpPr>
          <p:nvPr>
            <p:ph sz="half" idx="14"/>
          </p:nvPr>
        </p:nvSpPr>
        <p:spPr>
          <a:xfrm>
            <a:off x="457200" y="2214562"/>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2" name="Content Placeholder 2"/>
          <p:cNvSpPr>
            <a:spLocks noGrp="1"/>
          </p:cNvSpPr>
          <p:nvPr>
            <p:ph sz="half" idx="15"/>
          </p:nvPr>
        </p:nvSpPr>
        <p:spPr>
          <a:xfrm>
            <a:off x="457200" y="4224973"/>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Date Placeholder 4"/>
          <p:cNvSpPr>
            <a:spLocks noGrp="1"/>
          </p:cNvSpPr>
          <p:nvPr>
            <p:ph type="dt" sz="half" idx="16"/>
          </p:nvPr>
        </p:nvSpPr>
        <p:spPr/>
        <p:txBody>
          <a:bodyPr/>
          <a:lstStyle>
            <a:lvl1pPr>
              <a:defRPr/>
            </a:lvl1pPr>
          </a:lstStyle>
          <a:p>
            <a:pPr>
              <a:defRPr/>
            </a:pPr>
            <a:endParaRPr lang="en-US" altLang="en-US"/>
          </a:p>
        </p:txBody>
      </p:sp>
      <p:sp>
        <p:nvSpPr>
          <p:cNvPr id="10" name="Footer Placeholder 5"/>
          <p:cNvSpPr>
            <a:spLocks noGrp="1"/>
          </p:cNvSpPr>
          <p:nvPr>
            <p:ph type="ftr" sz="quarter" idx="17"/>
          </p:nvPr>
        </p:nvSpPr>
        <p:spPr/>
        <p:txBody>
          <a:bodyPr/>
          <a:lstStyle>
            <a:lvl1pPr>
              <a:defRPr/>
            </a:lvl1pPr>
          </a:lstStyle>
          <a:p>
            <a:pPr>
              <a:defRPr/>
            </a:pPr>
            <a:endParaRPr lang="en-US" altLang="en-US"/>
          </a:p>
        </p:txBody>
      </p:sp>
      <p:sp>
        <p:nvSpPr>
          <p:cNvPr id="13" name="Slide Number Placeholder 6"/>
          <p:cNvSpPr>
            <a:spLocks noGrp="1"/>
          </p:cNvSpPr>
          <p:nvPr>
            <p:ph type="sldNum" sz="quarter" idx="18"/>
          </p:nvPr>
        </p:nvSpPr>
        <p:spPr/>
        <p:txBody>
          <a:bodyPr/>
          <a:lstStyle>
            <a:lvl1pPr>
              <a:defRPr smtClean="0"/>
            </a:lvl1pPr>
          </a:lstStyle>
          <a:p>
            <a:pPr>
              <a:defRPr/>
            </a:pPr>
            <a:fld id="{E195C120-FF38-455A-AC6F-ADA375FEA8B9}" type="slidenum">
              <a:rPr lang="en-US"/>
              <a:pPr>
                <a:defRPr/>
              </a:pPr>
              <a:t>‹#›</a:t>
            </a:fld>
            <a:endParaRPr lang="en-US"/>
          </a:p>
        </p:txBody>
      </p:sp>
    </p:spTree>
    <p:extLst>
      <p:ext uri="{BB962C8B-B14F-4D97-AF65-F5344CB8AC3E}">
        <p14:creationId xmlns:p14="http://schemas.microsoft.com/office/powerpoint/2010/main" val="9628966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74624" y="154305"/>
            <a:ext cx="7772400" cy="777240"/>
          </a:xfrm>
        </p:spPr>
        <p:txBody>
          <a:bodyPr/>
          <a:lstStyle>
            <a:lvl1pPr>
              <a:defRPr>
                <a:solidFill>
                  <a:schemeClr val="accent1"/>
                </a:solidFill>
              </a:defRPr>
            </a:lvl1pPr>
          </a:lstStyle>
          <a:p>
            <a:r>
              <a:rPr lang="en-US" dirty="0"/>
              <a:t>Click to edit Master title style</a:t>
            </a:r>
            <a:endParaRPr dirty="0"/>
          </a:p>
        </p:txBody>
      </p:sp>
      <p:sp>
        <p:nvSpPr>
          <p:cNvPr id="7" name="Slide Number Placeholder 6"/>
          <p:cNvSpPr>
            <a:spLocks noGrp="1"/>
          </p:cNvSpPr>
          <p:nvPr>
            <p:ph type="sldNum" sz="quarter" idx="12"/>
          </p:nvPr>
        </p:nvSpPr>
        <p:spPr/>
        <p:txBody>
          <a:bodyPr/>
          <a:lstStyle>
            <a:lvl1pPr>
              <a:defRPr sz="1400">
                <a:solidFill>
                  <a:schemeClr val="accent1"/>
                </a:solidFill>
              </a:defRPr>
            </a:lvl1pPr>
          </a:lstStyle>
          <a:p>
            <a:pPr>
              <a:defRPr/>
            </a:pPr>
            <a:fld id="{C98D259C-971B-403A-BCFB-AD272460D802}" type="slidenum">
              <a:rPr lang="en-US" smtClean="0"/>
              <a:pPr>
                <a:defRPr/>
              </a:pPr>
              <a:t>‹#›</a:t>
            </a:fld>
            <a:endParaRPr lang="en-US" dirty="0"/>
          </a:p>
        </p:txBody>
      </p:sp>
    </p:spTree>
    <p:extLst>
      <p:ext uri="{BB962C8B-B14F-4D97-AF65-F5344CB8AC3E}">
        <p14:creationId xmlns:p14="http://schemas.microsoft.com/office/powerpoint/2010/main" val="32872450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8509000" y="6356350"/>
            <a:ext cx="508000" cy="365125"/>
          </a:xfrm>
        </p:spPr>
        <p:txBody>
          <a:bodyPr/>
          <a:lstStyle>
            <a:lvl1pPr>
              <a:defRPr sz="1400" smtClean="0">
                <a:solidFill>
                  <a:schemeClr val="accent1"/>
                </a:solidFill>
              </a:defRPr>
            </a:lvl1pPr>
          </a:lstStyle>
          <a:p>
            <a:pPr>
              <a:defRPr/>
            </a:pPr>
            <a:fld id="{3FEE58E6-57A3-48B3-9E31-8DC073A7120D}" type="slidenum">
              <a:rPr lang="en-US"/>
              <a:pPr>
                <a:defRPr/>
              </a:pPr>
              <a:t>‹#›</a:t>
            </a:fld>
            <a:endParaRPr lang="en-US"/>
          </a:p>
        </p:txBody>
      </p:sp>
    </p:spTree>
    <p:extLst>
      <p:ext uri="{BB962C8B-B14F-4D97-AF65-F5344CB8AC3E}">
        <p14:creationId xmlns:p14="http://schemas.microsoft.com/office/powerpoint/2010/main" val="37945060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199" y="995082"/>
            <a:ext cx="3566160" cy="1035424"/>
          </a:xfrm>
        </p:spPr>
        <p:txBody>
          <a:bodyPr/>
          <a:lstStyle>
            <a:lvl1pPr algn="l">
              <a:defRPr sz="2800" b="0"/>
            </a:lvl1pPr>
          </a:lstStyle>
          <a:p>
            <a:r>
              <a:rPr lang="en-US"/>
              <a:t>Click to edit Master title style</a:t>
            </a:r>
            <a:endParaRPr/>
          </a:p>
        </p:txBody>
      </p:sp>
      <p:sp>
        <p:nvSpPr>
          <p:cNvPr id="3" name="Content Placeholder 2"/>
          <p:cNvSpPr>
            <a:spLocks noGrp="1"/>
          </p:cNvSpPr>
          <p:nvPr>
            <p:ph idx="1"/>
          </p:nvPr>
        </p:nvSpPr>
        <p:spPr>
          <a:xfrm>
            <a:off x="4762052" y="990600"/>
            <a:ext cx="3566160" cy="5135563"/>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457199" y="2057400"/>
            <a:ext cx="3566160" cy="3657601"/>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Date Placeholder 4"/>
          <p:cNvSpPr>
            <a:spLocks noGrp="1"/>
          </p:cNvSpPr>
          <p:nvPr>
            <p:ph type="dt" sz="half" idx="10"/>
          </p:nvPr>
        </p:nvSpPr>
        <p:spPr/>
        <p:txBody>
          <a:bodyPr/>
          <a:lstStyle>
            <a:lvl1pPr>
              <a:defRPr/>
            </a:lvl1pPr>
          </a:lstStyle>
          <a:p>
            <a:pPr>
              <a:defRPr/>
            </a:pPr>
            <a:endParaRPr lang="en-US" altLang="en-US"/>
          </a:p>
        </p:txBody>
      </p:sp>
      <p:sp>
        <p:nvSpPr>
          <p:cNvPr id="7" name="Footer Placeholder 5"/>
          <p:cNvSpPr>
            <a:spLocks noGrp="1"/>
          </p:cNvSpPr>
          <p:nvPr>
            <p:ph type="ftr" sz="quarter" idx="11"/>
          </p:nvPr>
        </p:nvSpPr>
        <p:spPr/>
        <p:txBody>
          <a:bodyPr/>
          <a:lstStyle>
            <a:lvl1pPr>
              <a:defRPr/>
            </a:lvl1pPr>
          </a:lstStyle>
          <a:p>
            <a:pPr>
              <a:defRPr/>
            </a:pPr>
            <a:endParaRPr lang="en-US" altLang="en-US"/>
          </a:p>
        </p:txBody>
      </p:sp>
      <p:sp>
        <p:nvSpPr>
          <p:cNvPr id="8" name="Slide Number Placeholder 6"/>
          <p:cNvSpPr>
            <a:spLocks noGrp="1"/>
          </p:cNvSpPr>
          <p:nvPr>
            <p:ph type="sldNum" sz="quarter" idx="12"/>
          </p:nvPr>
        </p:nvSpPr>
        <p:spPr/>
        <p:txBody>
          <a:bodyPr/>
          <a:lstStyle>
            <a:lvl1pPr>
              <a:defRPr smtClean="0"/>
            </a:lvl1pPr>
          </a:lstStyle>
          <a:p>
            <a:pPr>
              <a:defRPr/>
            </a:pPr>
            <a:fld id="{59BCE9AB-6C38-4F30-BE53-DD7EC698FDD9}" type="slidenum">
              <a:rPr lang="en-US"/>
              <a:pPr>
                <a:defRPr/>
              </a:pPr>
              <a:t>‹#›</a:t>
            </a:fld>
            <a:endParaRPr lang="en-US"/>
          </a:p>
        </p:txBody>
      </p:sp>
    </p:spTree>
    <p:extLst>
      <p:ext uri="{BB962C8B-B14F-4D97-AF65-F5344CB8AC3E}">
        <p14:creationId xmlns:p14="http://schemas.microsoft.com/office/powerpoint/2010/main" val="21548980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199" y="995082"/>
            <a:ext cx="3566160" cy="1035424"/>
          </a:xfrm>
        </p:spPr>
        <p:txBody>
          <a:bodyPr/>
          <a:lstStyle>
            <a:lvl1pPr algn="l">
              <a:defRPr sz="2800" b="0"/>
            </a:lvl1pPr>
          </a:lstStyle>
          <a:p>
            <a:r>
              <a:rPr lang="en-US"/>
              <a:t>Click to edit Master title style</a:t>
            </a:r>
            <a:endParaRPr/>
          </a:p>
        </p:txBody>
      </p:sp>
      <p:sp>
        <p:nvSpPr>
          <p:cNvPr id="4" name="Text Placeholder 3"/>
          <p:cNvSpPr>
            <a:spLocks noGrp="1"/>
          </p:cNvSpPr>
          <p:nvPr>
            <p:ph type="body" sz="half" idx="2"/>
          </p:nvPr>
        </p:nvSpPr>
        <p:spPr>
          <a:xfrm>
            <a:off x="457199" y="2057400"/>
            <a:ext cx="3566160" cy="3657601"/>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Picture Placeholder 9"/>
          <p:cNvSpPr>
            <a:spLocks noGrp="1"/>
          </p:cNvSpPr>
          <p:nvPr>
            <p:ph type="pic" sz="quarter" idx="13"/>
          </p:nvPr>
        </p:nvSpPr>
        <p:spPr>
          <a:xfrm>
            <a:off x="4760258" y="990600"/>
            <a:ext cx="4096512" cy="5611813"/>
          </a:xfrm>
        </p:spPr>
        <p:txBody>
          <a:bodyPr rtlCol="0">
            <a:normAutofit/>
          </a:bodyPr>
          <a:lstStyle>
            <a:lvl1pPr>
              <a:buNone/>
              <a:defRPr/>
            </a:lvl1pPr>
          </a:lstStyle>
          <a:p>
            <a:pPr lvl="0"/>
            <a:r>
              <a:rPr lang="en-US" noProof="0" dirty="0"/>
              <a:t>Click icon to add picture</a:t>
            </a:r>
            <a:endParaRPr noProof="0" dirty="0"/>
          </a:p>
        </p:txBody>
      </p:sp>
      <p:sp>
        <p:nvSpPr>
          <p:cNvPr id="6" name="Date Placeholder 4"/>
          <p:cNvSpPr>
            <a:spLocks noGrp="1"/>
          </p:cNvSpPr>
          <p:nvPr>
            <p:ph type="dt" sz="half" idx="14"/>
          </p:nvPr>
        </p:nvSpPr>
        <p:spPr>
          <a:xfrm>
            <a:off x="161925" y="6124575"/>
            <a:ext cx="1752600" cy="365125"/>
          </a:xfrm>
        </p:spPr>
        <p:txBody>
          <a:bodyPr/>
          <a:lstStyle>
            <a:lvl1pPr algn="l">
              <a:defRPr/>
            </a:lvl1pPr>
          </a:lstStyle>
          <a:p>
            <a:pPr>
              <a:defRPr/>
            </a:pPr>
            <a:endParaRPr lang="en-US" altLang="en-US"/>
          </a:p>
        </p:txBody>
      </p:sp>
      <p:sp>
        <p:nvSpPr>
          <p:cNvPr id="7" name="Footer Placeholder 5"/>
          <p:cNvSpPr>
            <a:spLocks noGrp="1"/>
          </p:cNvSpPr>
          <p:nvPr>
            <p:ph type="ftr" sz="quarter" idx="15"/>
          </p:nvPr>
        </p:nvSpPr>
        <p:spPr>
          <a:xfrm>
            <a:off x="174625" y="6356350"/>
            <a:ext cx="3863975" cy="365125"/>
          </a:xfrm>
        </p:spPr>
        <p:txBody>
          <a:bodyPr/>
          <a:lstStyle>
            <a:lvl1pPr>
              <a:defRPr/>
            </a:lvl1pPr>
          </a:lstStyle>
          <a:p>
            <a:pPr>
              <a:defRPr/>
            </a:pPr>
            <a:endParaRPr lang="en-US" altLang="en-US"/>
          </a:p>
        </p:txBody>
      </p:sp>
      <p:sp>
        <p:nvSpPr>
          <p:cNvPr id="8" name="Slide Number Placeholder 6"/>
          <p:cNvSpPr>
            <a:spLocks noGrp="1"/>
          </p:cNvSpPr>
          <p:nvPr>
            <p:ph type="sldNum" sz="quarter" idx="16"/>
          </p:nvPr>
        </p:nvSpPr>
        <p:spPr/>
        <p:txBody>
          <a:bodyPr/>
          <a:lstStyle>
            <a:lvl1pPr>
              <a:defRPr smtClean="0"/>
            </a:lvl1pPr>
          </a:lstStyle>
          <a:p>
            <a:pPr>
              <a:defRPr/>
            </a:pPr>
            <a:fld id="{FF2644F3-4AC8-46A9-8E15-0C43EB0C4C41}" type="slidenum">
              <a:rPr lang="en-US"/>
              <a:pPr>
                <a:defRPr/>
              </a:pPr>
              <a:t>‹#›</a:t>
            </a:fld>
            <a:endParaRPr lang="en-US"/>
          </a:p>
        </p:txBody>
      </p:sp>
    </p:spTree>
    <p:extLst>
      <p:ext uri="{BB962C8B-B14F-4D97-AF65-F5344CB8AC3E}">
        <p14:creationId xmlns:p14="http://schemas.microsoft.com/office/powerpoint/2010/main" val="23910235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458788" y="4267200"/>
            <a:ext cx="6477000" cy="566738"/>
          </a:xfrm>
        </p:spPr>
        <p:txBody>
          <a:bodyPr/>
          <a:lstStyle>
            <a:lvl1pPr algn="l">
              <a:defRPr sz="2800" b="0"/>
            </a:lvl1pPr>
          </a:lstStyle>
          <a:p>
            <a:r>
              <a:rPr lang="en-US"/>
              <a:t>Click to edit Master title style</a:t>
            </a:r>
            <a:endParaRPr/>
          </a:p>
        </p:txBody>
      </p:sp>
      <p:sp>
        <p:nvSpPr>
          <p:cNvPr id="3" name="Picture Placeholder 2"/>
          <p:cNvSpPr>
            <a:spLocks noGrp="1"/>
          </p:cNvSpPr>
          <p:nvPr>
            <p:ph type="pic" idx="1"/>
          </p:nvPr>
        </p:nvSpPr>
        <p:spPr>
          <a:xfrm>
            <a:off x="269874" y="268288"/>
            <a:ext cx="6858000" cy="3639312"/>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endParaRPr noProof="0" dirty="0"/>
          </a:p>
        </p:txBody>
      </p:sp>
      <p:sp>
        <p:nvSpPr>
          <p:cNvPr id="4" name="Text Placeholder 3"/>
          <p:cNvSpPr>
            <a:spLocks noGrp="1"/>
          </p:cNvSpPr>
          <p:nvPr>
            <p:ph type="body" sz="half" idx="2"/>
          </p:nvPr>
        </p:nvSpPr>
        <p:spPr>
          <a:xfrm>
            <a:off x="458788" y="4840941"/>
            <a:ext cx="6475412" cy="1304271"/>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Date Placeholder 4"/>
          <p:cNvSpPr>
            <a:spLocks noGrp="1"/>
          </p:cNvSpPr>
          <p:nvPr>
            <p:ph type="dt" sz="half" idx="10"/>
          </p:nvPr>
        </p:nvSpPr>
        <p:spPr/>
        <p:txBody>
          <a:bodyPr/>
          <a:lstStyle>
            <a:lvl1pPr>
              <a:defRPr/>
            </a:lvl1pPr>
          </a:lstStyle>
          <a:p>
            <a:pPr>
              <a:defRPr/>
            </a:pPr>
            <a:endParaRPr lang="en-US" altLang="en-US"/>
          </a:p>
        </p:txBody>
      </p:sp>
      <p:sp>
        <p:nvSpPr>
          <p:cNvPr id="7" name="Footer Placeholder 5"/>
          <p:cNvSpPr>
            <a:spLocks noGrp="1"/>
          </p:cNvSpPr>
          <p:nvPr>
            <p:ph type="ftr" sz="quarter" idx="11"/>
          </p:nvPr>
        </p:nvSpPr>
        <p:spPr/>
        <p:txBody>
          <a:bodyPr/>
          <a:lstStyle>
            <a:lvl1pPr>
              <a:defRPr/>
            </a:lvl1pPr>
          </a:lstStyle>
          <a:p>
            <a:pPr>
              <a:defRPr/>
            </a:pPr>
            <a:endParaRPr lang="en-US" altLang="en-US"/>
          </a:p>
        </p:txBody>
      </p:sp>
      <p:sp>
        <p:nvSpPr>
          <p:cNvPr id="8" name="Slide Number Placeholder 6"/>
          <p:cNvSpPr>
            <a:spLocks noGrp="1"/>
          </p:cNvSpPr>
          <p:nvPr>
            <p:ph type="sldNum" sz="quarter" idx="12"/>
          </p:nvPr>
        </p:nvSpPr>
        <p:spPr/>
        <p:txBody>
          <a:bodyPr/>
          <a:lstStyle>
            <a:lvl1pPr>
              <a:defRPr smtClean="0"/>
            </a:lvl1pPr>
          </a:lstStyle>
          <a:p>
            <a:pPr>
              <a:defRPr/>
            </a:pPr>
            <a:fld id="{328758B6-9C20-497C-AEA0-9CEFE4553553}" type="slidenum">
              <a:rPr lang="en-US"/>
              <a:pPr>
                <a:defRPr/>
              </a:pPr>
              <a:t>‹#›</a:t>
            </a:fld>
            <a:endParaRPr lang="en-US"/>
          </a:p>
        </p:txBody>
      </p:sp>
    </p:spTree>
    <p:extLst>
      <p:ext uri="{BB962C8B-B14F-4D97-AF65-F5344CB8AC3E}">
        <p14:creationId xmlns:p14="http://schemas.microsoft.com/office/powerpoint/2010/main" val="29475853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4 Pictures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8788" y="4267200"/>
            <a:ext cx="6477000" cy="566738"/>
          </a:xfrm>
        </p:spPr>
        <p:txBody>
          <a:bodyPr/>
          <a:lstStyle>
            <a:lvl1pPr algn="l">
              <a:defRPr sz="2800" b="0"/>
            </a:lvl1pPr>
          </a:lstStyle>
          <a:p>
            <a:r>
              <a:rPr lang="en-US"/>
              <a:t>Click to edit Master title style</a:t>
            </a:r>
            <a:endParaRPr/>
          </a:p>
        </p:txBody>
      </p:sp>
      <p:sp>
        <p:nvSpPr>
          <p:cNvPr id="3" name="Picture Placeholder 2"/>
          <p:cNvSpPr>
            <a:spLocks noGrp="1"/>
          </p:cNvSpPr>
          <p:nvPr>
            <p:ph type="pic" idx="1"/>
          </p:nvPr>
        </p:nvSpPr>
        <p:spPr>
          <a:xfrm>
            <a:off x="269874" y="268288"/>
            <a:ext cx="3006726" cy="3639312"/>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endParaRPr noProof="0" dirty="0"/>
          </a:p>
        </p:txBody>
      </p:sp>
      <p:sp>
        <p:nvSpPr>
          <p:cNvPr id="4" name="Text Placeholder 3"/>
          <p:cNvSpPr>
            <a:spLocks noGrp="1"/>
          </p:cNvSpPr>
          <p:nvPr>
            <p:ph type="body" sz="half" idx="2"/>
          </p:nvPr>
        </p:nvSpPr>
        <p:spPr>
          <a:xfrm>
            <a:off x="458788" y="4840941"/>
            <a:ext cx="6475412" cy="1304271"/>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Picture Placeholder 2"/>
          <p:cNvSpPr>
            <a:spLocks noGrp="1"/>
          </p:cNvSpPr>
          <p:nvPr>
            <p:ph type="pic" idx="13"/>
          </p:nvPr>
        </p:nvSpPr>
        <p:spPr>
          <a:xfrm>
            <a:off x="3352800" y="268288"/>
            <a:ext cx="4701988" cy="177566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endParaRPr noProof="0" dirty="0"/>
          </a:p>
        </p:txBody>
      </p:sp>
      <p:sp>
        <p:nvSpPr>
          <p:cNvPr id="11" name="Picture Placeholder 2"/>
          <p:cNvSpPr>
            <a:spLocks noGrp="1"/>
          </p:cNvSpPr>
          <p:nvPr>
            <p:ph type="pic" idx="14"/>
          </p:nvPr>
        </p:nvSpPr>
        <p:spPr>
          <a:xfrm>
            <a:off x="3352800" y="2131935"/>
            <a:ext cx="2304288" cy="177566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endParaRPr noProof="0" dirty="0"/>
          </a:p>
        </p:txBody>
      </p:sp>
      <p:sp>
        <p:nvSpPr>
          <p:cNvPr id="12" name="Picture Placeholder 2"/>
          <p:cNvSpPr>
            <a:spLocks noGrp="1"/>
          </p:cNvSpPr>
          <p:nvPr>
            <p:ph type="pic" idx="15"/>
          </p:nvPr>
        </p:nvSpPr>
        <p:spPr>
          <a:xfrm>
            <a:off x="5750500" y="2131935"/>
            <a:ext cx="2304288" cy="177566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endParaRPr noProof="0" dirty="0"/>
          </a:p>
        </p:txBody>
      </p:sp>
      <p:sp>
        <p:nvSpPr>
          <p:cNvPr id="9" name="Date Placeholder 4"/>
          <p:cNvSpPr>
            <a:spLocks noGrp="1"/>
          </p:cNvSpPr>
          <p:nvPr>
            <p:ph type="dt" sz="half" idx="16"/>
          </p:nvPr>
        </p:nvSpPr>
        <p:spPr/>
        <p:txBody>
          <a:bodyPr/>
          <a:lstStyle>
            <a:lvl1pPr>
              <a:defRPr/>
            </a:lvl1pPr>
          </a:lstStyle>
          <a:p>
            <a:pPr>
              <a:defRPr/>
            </a:pPr>
            <a:endParaRPr lang="en-US" altLang="en-US"/>
          </a:p>
        </p:txBody>
      </p:sp>
      <p:sp>
        <p:nvSpPr>
          <p:cNvPr id="13" name="Footer Placeholder 5"/>
          <p:cNvSpPr>
            <a:spLocks noGrp="1"/>
          </p:cNvSpPr>
          <p:nvPr>
            <p:ph type="ftr" sz="quarter" idx="17"/>
          </p:nvPr>
        </p:nvSpPr>
        <p:spPr/>
        <p:txBody>
          <a:bodyPr/>
          <a:lstStyle>
            <a:lvl1pPr>
              <a:defRPr/>
            </a:lvl1pPr>
          </a:lstStyle>
          <a:p>
            <a:pPr>
              <a:defRPr/>
            </a:pPr>
            <a:endParaRPr lang="en-US" altLang="en-US"/>
          </a:p>
        </p:txBody>
      </p:sp>
      <p:sp>
        <p:nvSpPr>
          <p:cNvPr id="14" name="Slide Number Placeholder 6"/>
          <p:cNvSpPr>
            <a:spLocks noGrp="1"/>
          </p:cNvSpPr>
          <p:nvPr>
            <p:ph type="sldNum" sz="quarter" idx="18"/>
          </p:nvPr>
        </p:nvSpPr>
        <p:spPr/>
        <p:txBody>
          <a:bodyPr/>
          <a:lstStyle>
            <a:lvl1pPr>
              <a:defRPr smtClean="0"/>
            </a:lvl1pPr>
          </a:lstStyle>
          <a:p>
            <a:pPr>
              <a:defRPr/>
            </a:pPr>
            <a:fld id="{2438DD94-DECA-43B3-ACD5-F73B31D5AE7F}" type="slidenum">
              <a:rPr lang="en-US"/>
              <a:pPr>
                <a:defRPr/>
              </a:pPr>
              <a:t>‹#›</a:t>
            </a:fld>
            <a:endParaRPr lang="en-US"/>
          </a:p>
        </p:txBody>
      </p:sp>
    </p:spTree>
    <p:extLst>
      <p:ext uri="{BB962C8B-B14F-4D97-AF65-F5344CB8AC3E}">
        <p14:creationId xmlns:p14="http://schemas.microsoft.com/office/powerpoint/2010/main" val="39421733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43799" y="1035424"/>
            <a:ext cx="1322295" cy="5090739"/>
          </a:xfrm>
        </p:spPr>
        <p:txBody>
          <a:bodyPr vert="eaVert" anchor="t"/>
          <a:lstStyle/>
          <a:p>
            <a:r>
              <a:rPr lang="en-US"/>
              <a:t>Click to edit Master title style</a:t>
            </a:r>
            <a:endParaRPr/>
          </a:p>
        </p:txBody>
      </p:sp>
      <p:sp>
        <p:nvSpPr>
          <p:cNvPr id="3" name="Vertical Text Placeholder 2"/>
          <p:cNvSpPr>
            <a:spLocks noGrp="1"/>
          </p:cNvSpPr>
          <p:nvPr>
            <p:ph type="body" orient="vert" idx="1"/>
          </p:nvPr>
        </p:nvSpPr>
        <p:spPr>
          <a:xfrm>
            <a:off x="457200" y="1035424"/>
            <a:ext cx="6019800" cy="51097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3"/>
          <p:cNvSpPr>
            <a:spLocks noGrp="1"/>
          </p:cNvSpPr>
          <p:nvPr>
            <p:ph type="dt" sz="half" idx="10"/>
          </p:nvPr>
        </p:nvSpPr>
        <p:spPr/>
        <p:txBody>
          <a:bodyPr/>
          <a:lstStyle>
            <a:lvl1pPr>
              <a:defRPr/>
            </a:lvl1pPr>
          </a:lstStyle>
          <a:p>
            <a:pPr>
              <a:defRPr/>
            </a:pPr>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ltLang="en-US"/>
          </a:p>
        </p:txBody>
      </p:sp>
      <p:sp>
        <p:nvSpPr>
          <p:cNvPr id="7" name="Slide Number Placeholder 5"/>
          <p:cNvSpPr>
            <a:spLocks noGrp="1"/>
          </p:cNvSpPr>
          <p:nvPr>
            <p:ph type="sldNum" sz="quarter" idx="12"/>
          </p:nvPr>
        </p:nvSpPr>
        <p:spPr/>
        <p:txBody>
          <a:bodyPr/>
          <a:lstStyle>
            <a:lvl1pPr>
              <a:defRPr smtClean="0"/>
            </a:lvl1pPr>
          </a:lstStyle>
          <a:p>
            <a:pPr>
              <a:defRPr/>
            </a:pPr>
            <a:fld id="{9C9A638D-16A7-40C0-BC03-46B1CBDA4CC6}" type="slidenum">
              <a:rPr lang="en-US"/>
              <a:pPr>
                <a:defRPr/>
              </a:pPr>
              <a:t>‹#›</a:t>
            </a:fld>
            <a:endParaRPr lang="en-US"/>
          </a:p>
        </p:txBody>
      </p:sp>
    </p:spTree>
    <p:extLst>
      <p:ext uri="{BB962C8B-B14F-4D97-AF65-F5344CB8AC3E}">
        <p14:creationId xmlns:p14="http://schemas.microsoft.com/office/powerpoint/2010/main" val="27689408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219200"/>
          </a:xfrm>
        </p:spPr>
        <p:txBody>
          <a:bodyPr/>
          <a:lstStyle/>
          <a:p>
            <a:r>
              <a:rPr lang="en-US"/>
              <a:t>Click to edit Master title style</a:t>
            </a:r>
          </a:p>
        </p:txBody>
      </p:sp>
      <p:sp>
        <p:nvSpPr>
          <p:cNvPr id="3" name="Text Placeholder 2"/>
          <p:cNvSpPr>
            <a:spLocks noGrp="1"/>
          </p:cNvSpPr>
          <p:nvPr>
            <p:ph type="body" sz="half" idx="1"/>
          </p:nvPr>
        </p:nvSpPr>
        <p:spPr>
          <a:xfrm>
            <a:off x="685800" y="1714500"/>
            <a:ext cx="3810000" cy="4152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714500"/>
            <a:ext cx="3810000" cy="20002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867150"/>
            <a:ext cx="3810000" cy="20002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685800" y="6248400"/>
            <a:ext cx="1905000" cy="457200"/>
          </a:xfrm>
        </p:spPr>
        <p:txBody>
          <a:bodyPr rtlCol="0"/>
          <a:lstStyle>
            <a:lvl1pPr fontAlgn="auto">
              <a:spcBef>
                <a:spcPts val="0"/>
              </a:spcBef>
              <a:spcAft>
                <a:spcPts val="0"/>
              </a:spcAft>
              <a:defRPr>
                <a:solidFill>
                  <a:schemeClr val="tx2">
                    <a:lumMod val="60000"/>
                    <a:lumOff val="40000"/>
                  </a:schemeClr>
                </a:solidFill>
                <a:latin typeface="+mn-lt"/>
                <a:ea typeface="+mn-ea"/>
                <a:cs typeface="+mn-cs"/>
              </a:defRPr>
            </a:lvl1pPr>
          </a:lstStyle>
          <a:p>
            <a:pPr>
              <a:defRPr/>
            </a:pPr>
            <a:r>
              <a:rPr lang="en-US"/>
              <a:t>BPS - 5th Ed.</a:t>
            </a:r>
          </a:p>
        </p:txBody>
      </p:sp>
      <p:sp>
        <p:nvSpPr>
          <p:cNvPr id="7" name="Footer Placeholder 6"/>
          <p:cNvSpPr>
            <a:spLocks noGrp="1"/>
          </p:cNvSpPr>
          <p:nvPr>
            <p:ph type="ftr" sz="quarter" idx="11"/>
          </p:nvPr>
        </p:nvSpPr>
        <p:spPr>
          <a:xfrm>
            <a:off x="3124200" y="6248400"/>
            <a:ext cx="2895600" cy="457200"/>
          </a:xfrm>
        </p:spPr>
        <p:txBody>
          <a:bodyPr rtlCol="0"/>
          <a:lstStyle>
            <a:lvl1pPr fontAlgn="auto">
              <a:spcBef>
                <a:spcPts val="0"/>
              </a:spcBef>
              <a:spcAft>
                <a:spcPts val="0"/>
              </a:spcAft>
              <a:defRPr>
                <a:solidFill>
                  <a:schemeClr val="tx2">
                    <a:lumMod val="60000"/>
                    <a:lumOff val="40000"/>
                  </a:schemeClr>
                </a:solidFill>
                <a:latin typeface="+mn-lt"/>
                <a:ea typeface="+mn-ea"/>
              </a:defRPr>
            </a:lvl1pPr>
          </a:lstStyle>
          <a:p>
            <a:pPr>
              <a:defRPr/>
            </a:pPr>
            <a:r>
              <a:rPr lang="en-US"/>
              <a:t>Chapter 5</a:t>
            </a:r>
          </a:p>
        </p:txBody>
      </p:sp>
      <p:sp>
        <p:nvSpPr>
          <p:cNvPr id="8" name="Slide Number Placeholder 7"/>
          <p:cNvSpPr>
            <a:spLocks noGrp="1"/>
          </p:cNvSpPr>
          <p:nvPr>
            <p:ph type="sldNum" sz="quarter" idx="12"/>
          </p:nvPr>
        </p:nvSpPr>
        <p:spPr>
          <a:xfrm>
            <a:off x="6553200" y="6248400"/>
            <a:ext cx="1905000" cy="457200"/>
          </a:xfrm>
        </p:spPr>
        <p:txBody>
          <a:bodyPr/>
          <a:lstStyle>
            <a:lvl1pPr>
              <a:defRPr smtClean="0"/>
            </a:lvl1pPr>
          </a:lstStyle>
          <a:p>
            <a:pPr>
              <a:defRPr/>
            </a:pPr>
            <a:fld id="{3A8918EC-6E8E-4067-BDD3-341C5857DE3D}" type="slidenum">
              <a:rPr lang="en-US"/>
              <a:pPr>
                <a:defRPr/>
              </a:pPr>
              <a:t>‹#›</a:t>
            </a:fld>
            <a:endParaRPr lang="en-US"/>
          </a:p>
        </p:txBody>
      </p:sp>
    </p:spTree>
    <p:extLst>
      <p:ext uri="{BB962C8B-B14F-4D97-AF65-F5344CB8AC3E}">
        <p14:creationId xmlns:p14="http://schemas.microsoft.com/office/powerpoint/2010/main" val="6745562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219200"/>
          </a:xfrm>
        </p:spPr>
        <p:txBody>
          <a:bodyPr/>
          <a:lstStyle/>
          <a:p>
            <a:r>
              <a:rPr lang="en-US"/>
              <a:t>Click to edit Master title style</a:t>
            </a:r>
          </a:p>
        </p:txBody>
      </p:sp>
      <p:sp>
        <p:nvSpPr>
          <p:cNvPr id="3" name="Text Placeholder 2"/>
          <p:cNvSpPr>
            <a:spLocks noGrp="1"/>
          </p:cNvSpPr>
          <p:nvPr>
            <p:ph type="body" sz="half" idx="1"/>
          </p:nvPr>
        </p:nvSpPr>
        <p:spPr>
          <a:xfrm>
            <a:off x="685800" y="1714500"/>
            <a:ext cx="3810000" cy="4152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714500"/>
            <a:ext cx="3810000" cy="4152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85800" y="6248400"/>
            <a:ext cx="1905000" cy="457200"/>
          </a:xfrm>
        </p:spPr>
        <p:txBody>
          <a:bodyPr rtlCol="0"/>
          <a:lstStyle>
            <a:lvl1pPr fontAlgn="auto">
              <a:spcBef>
                <a:spcPts val="0"/>
              </a:spcBef>
              <a:spcAft>
                <a:spcPts val="0"/>
              </a:spcAft>
              <a:defRPr>
                <a:solidFill>
                  <a:schemeClr val="tx2">
                    <a:lumMod val="60000"/>
                    <a:lumOff val="40000"/>
                  </a:schemeClr>
                </a:solidFill>
                <a:latin typeface="+mn-lt"/>
                <a:ea typeface="+mn-ea"/>
                <a:cs typeface="+mn-cs"/>
              </a:defRPr>
            </a:lvl1pPr>
          </a:lstStyle>
          <a:p>
            <a:pPr>
              <a:defRPr/>
            </a:pPr>
            <a:r>
              <a:rPr lang="en-US"/>
              <a:t>BPS - 5th Ed.</a:t>
            </a:r>
          </a:p>
        </p:txBody>
      </p:sp>
      <p:sp>
        <p:nvSpPr>
          <p:cNvPr id="6" name="Footer Placeholder 5"/>
          <p:cNvSpPr>
            <a:spLocks noGrp="1"/>
          </p:cNvSpPr>
          <p:nvPr>
            <p:ph type="ftr" sz="quarter" idx="11"/>
          </p:nvPr>
        </p:nvSpPr>
        <p:spPr>
          <a:xfrm>
            <a:off x="3124200" y="6248400"/>
            <a:ext cx="2895600" cy="457200"/>
          </a:xfrm>
        </p:spPr>
        <p:txBody>
          <a:bodyPr rtlCol="0"/>
          <a:lstStyle>
            <a:lvl1pPr fontAlgn="auto">
              <a:spcBef>
                <a:spcPts val="0"/>
              </a:spcBef>
              <a:spcAft>
                <a:spcPts val="0"/>
              </a:spcAft>
              <a:defRPr>
                <a:solidFill>
                  <a:schemeClr val="tx2">
                    <a:lumMod val="60000"/>
                    <a:lumOff val="40000"/>
                  </a:schemeClr>
                </a:solidFill>
                <a:latin typeface="+mn-lt"/>
                <a:ea typeface="+mn-ea"/>
              </a:defRPr>
            </a:lvl1pPr>
          </a:lstStyle>
          <a:p>
            <a:pPr>
              <a:defRPr/>
            </a:pPr>
            <a:r>
              <a:rPr lang="en-US"/>
              <a:t>Chapter 5</a:t>
            </a:r>
          </a:p>
        </p:txBody>
      </p:sp>
      <p:sp>
        <p:nvSpPr>
          <p:cNvPr id="7" name="Slide Number Placeholder 6"/>
          <p:cNvSpPr>
            <a:spLocks noGrp="1"/>
          </p:cNvSpPr>
          <p:nvPr>
            <p:ph type="sldNum" sz="quarter" idx="12"/>
          </p:nvPr>
        </p:nvSpPr>
        <p:spPr>
          <a:xfrm>
            <a:off x="6553200" y="6248400"/>
            <a:ext cx="1905000" cy="457200"/>
          </a:xfrm>
        </p:spPr>
        <p:txBody>
          <a:bodyPr/>
          <a:lstStyle>
            <a:lvl1pPr>
              <a:defRPr smtClean="0"/>
            </a:lvl1pPr>
          </a:lstStyle>
          <a:p>
            <a:pPr>
              <a:defRPr/>
            </a:pPr>
            <a:fld id="{1D3277ED-D5E1-41CF-A95B-6BC649AB9A3D}" type="slidenum">
              <a:rPr lang="en-US"/>
              <a:pPr>
                <a:defRPr/>
              </a:pPr>
              <a:t>‹#›</a:t>
            </a:fld>
            <a:endParaRPr lang="en-US"/>
          </a:p>
        </p:txBody>
      </p:sp>
    </p:spTree>
    <p:extLst>
      <p:ext uri="{BB962C8B-B14F-4D97-AF65-F5344CB8AC3E}">
        <p14:creationId xmlns:p14="http://schemas.microsoft.com/office/powerpoint/2010/main" val="14523464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914400"/>
            <a:ext cx="6508750" cy="1143000"/>
          </a:xfrm>
          <a:prstGeom prst="rect">
            <a:avLst/>
          </a:prstGeom>
          <a:solidFill>
            <a:schemeClr val="accent2"/>
          </a:solidFill>
          <a:ln>
            <a:noFill/>
          </a:ln>
        </p:spPr>
        <p:txBody>
          <a:bodyPr vert="horz" wrap="square" lIns="91440" tIns="45720" rIns="91440" bIns="45720" numCol="1" anchor="b" anchorCtr="0" compatLnSpc="1">
            <a:prstTxWarp prst="textNoShape">
              <a:avLst/>
            </a:prstTxWarp>
          </a:bodyPr>
          <a:lstStyle/>
          <a:p>
            <a:pPr lvl="0"/>
            <a:r>
              <a:rPr lang="en-US" dirty="0"/>
              <a:t>Click to edit Master title style</a:t>
            </a:r>
          </a:p>
        </p:txBody>
      </p:sp>
      <p:sp>
        <p:nvSpPr>
          <p:cNvPr id="1027" name="Text Placeholder 2"/>
          <p:cNvSpPr>
            <a:spLocks noGrp="1"/>
          </p:cNvSpPr>
          <p:nvPr>
            <p:ph type="body" idx="1"/>
          </p:nvPr>
        </p:nvSpPr>
        <p:spPr bwMode="auto">
          <a:xfrm>
            <a:off x="457200" y="2209800"/>
            <a:ext cx="6508750" cy="3916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199313" y="6356350"/>
            <a:ext cx="1752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100" b="1">
                <a:solidFill>
                  <a:srgbClr val="60B9EC"/>
                </a:solidFill>
                <a:latin typeface="Arial" pitchFamily="34" charset="0"/>
                <a:ea typeface="ＭＳ Ｐゴシック" pitchFamily="34" charset="-128"/>
                <a:cs typeface="+mn-cs"/>
              </a:defRPr>
            </a:lvl1pPr>
          </a:lstStyle>
          <a:p>
            <a:pPr>
              <a:defRPr/>
            </a:pPr>
            <a:endParaRPr lang="en-US" altLang="en-US"/>
          </a:p>
        </p:txBody>
      </p:sp>
      <p:sp>
        <p:nvSpPr>
          <p:cNvPr id="5" name="Footer Placeholder 4"/>
          <p:cNvSpPr>
            <a:spLocks noGrp="1"/>
          </p:cNvSpPr>
          <p:nvPr>
            <p:ph type="ftr" sz="quarter" idx="3"/>
          </p:nvPr>
        </p:nvSpPr>
        <p:spPr>
          <a:xfrm>
            <a:off x="174625" y="6356350"/>
            <a:ext cx="60071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100" b="1">
                <a:solidFill>
                  <a:srgbClr val="60B9EC"/>
                </a:solidFill>
                <a:latin typeface="Arial" pitchFamily="34" charset="0"/>
                <a:ea typeface="ＭＳ Ｐゴシック" pitchFamily="34" charset="-128"/>
                <a:cs typeface="+mn-cs"/>
              </a:defRPr>
            </a:lvl1pPr>
          </a:lstStyle>
          <a:p>
            <a:pPr>
              <a:defRPr/>
            </a:pPr>
            <a:endParaRPr lang="en-US" altLang="en-US"/>
          </a:p>
        </p:txBody>
      </p:sp>
      <p:sp>
        <p:nvSpPr>
          <p:cNvPr id="6" name="Slide Number Placeholder 5"/>
          <p:cNvSpPr>
            <a:spLocks noGrp="1"/>
          </p:cNvSpPr>
          <p:nvPr>
            <p:ph type="sldNum" sz="quarter" idx="4"/>
          </p:nvPr>
        </p:nvSpPr>
        <p:spPr>
          <a:xfrm>
            <a:off x="8256588" y="360363"/>
            <a:ext cx="506412"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2200" b="1" smtClean="0">
                <a:solidFill>
                  <a:schemeClr val="bg1"/>
                </a:solidFill>
              </a:defRPr>
            </a:lvl1pPr>
          </a:lstStyle>
          <a:p>
            <a:pPr>
              <a:defRPr/>
            </a:pPr>
            <a:fld id="{C98D259C-971B-403A-BCFB-AD272460D802}"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5169" r:id="rId1"/>
    <p:sldLayoutId id="2147485170" r:id="rId2"/>
    <p:sldLayoutId id="2147485171" r:id="rId3"/>
    <p:sldLayoutId id="2147485172" r:id="rId4"/>
    <p:sldLayoutId id="2147485173" r:id="rId5"/>
    <p:sldLayoutId id="2147485174" r:id="rId6"/>
    <p:sldLayoutId id="2147485175" r:id="rId7"/>
    <p:sldLayoutId id="2147485176" r:id="rId8"/>
    <p:sldLayoutId id="2147485177" r:id="rId9"/>
    <p:sldLayoutId id="2147485178" r:id="rId10"/>
    <p:sldLayoutId id="2147485179" r:id="rId11"/>
    <p:sldLayoutId id="2147485180" r:id="rId12"/>
    <p:sldLayoutId id="2147485181" r:id="rId13"/>
    <p:sldLayoutId id="2147485182" r:id="rId14"/>
    <p:sldLayoutId id="2147485183" r:id="rId15"/>
    <p:sldLayoutId id="2147485184" r:id="rId16"/>
    <p:sldLayoutId id="2147485185" r:id="rId17"/>
    <p:sldLayoutId id="2147485186" r:id="rId18"/>
    <p:sldLayoutId id="2147485187" r:id="rId19"/>
    <p:sldLayoutId id="2147485188" r:id="rId20"/>
    <p:sldLayoutId id="2147485189" r:id="rId21"/>
  </p:sldLayoutIdLst>
  <p:hf hdr="0" ftr="0" dt="0"/>
  <p:txStyles>
    <p:titleStyle>
      <a:lvl1pPr algn="l" rtl="0" eaLnBrk="0" fontAlgn="base" hangingPunct="0">
        <a:spcBef>
          <a:spcPct val="0"/>
        </a:spcBef>
        <a:spcAft>
          <a:spcPct val="0"/>
        </a:spcAft>
        <a:defRPr sz="3600" kern="1200">
          <a:solidFill>
            <a:schemeClr val="tx1"/>
          </a:solidFill>
          <a:latin typeface="+mj-lt"/>
          <a:ea typeface="ＭＳ Ｐゴシック" pitchFamily="-1" charset="-128"/>
          <a:cs typeface="ＭＳ Ｐゴシック" pitchFamily="-1" charset="-128"/>
        </a:defRPr>
      </a:lvl1pPr>
      <a:lvl2pPr algn="l" rtl="0" eaLnBrk="0" fontAlgn="base" hangingPunct="0">
        <a:spcBef>
          <a:spcPct val="0"/>
        </a:spcBef>
        <a:spcAft>
          <a:spcPct val="0"/>
        </a:spcAft>
        <a:defRPr sz="3600">
          <a:solidFill>
            <a:schemeClr val="accent1"/>
          </a:solidFill>
          <a:latin typeface="Arial" pitchFamily="-1" charset="0"/>
          <a:ea typeface="ＭＳ Ｐゴシック" pitchFamily="-1" charset="-128"/>
          <a:cs typeface="ＭＳ Ｐゴシック" pitchFamily="-1" charset="-128"/>
        </a:defRPr>
      </a:lvl2pPr>
      <a:lvl3pPr algn="l" rtl="0" eaLnBrk="0" fontAlgn="base" hangingPunct="0">
        <a:spcBef>
          <a:spcPct val="0"/>
        </a:spcBef>
        <a:spcAft>
          <a:spcPct val="0"/>
        </a:spcAft>
        <a:defRPr sz="3600">
          <a:solidFill>
            <a:schemeClr val="accent1"/>
          </a:solidFill>
          <a:latin typeface="Arial" pitchFamily="-1" charset="0"/>
          <a:ea typeface="ＭＳ Ｐゴシック" pitchFamily="-1" charset="-128"/>
          <a:cs typeface="ＭＳ Ｐゴシック" pitchFamily="-1" charset="-128"/>
        </a:defRPr>
      </a:lvl3pPr>
      <a:lvl4pPr algn="l" rtl="0" eaLnBrk="0" fontAlgn="base" hangingPunct="0">
        <a:spcBef>
          <a:spcPct val="0"/>
        </a:spcBef>
        <a:spcAft>
          <a:spcPct val="0"/>
        </a:spcAft>
        <a:defRPr sz="3600">
          <a:solidFill>
            <a:schemeClr val="accent1"/>
          </a:solidFill>
          <a:latin typeface="Arial" pitchFamily="-1" charset="0"/>
          <a:ea typeface="ＭＳ Ｐゴシック" pitchFamily="-1" charset="-128"/>
          <a:cs typeface="ＭＳ Ｐゴシック" pitchFamily="-1" charset="-128"/>
        </a:defRPr>
      </a:lvl4pPr>
      <a:lvl5pPr algn="l" rtl="0" eaLnBrk="0" fontAlgn="base" hangingPunct="0">
        <a:spcBef>
          <a:spcPct val="0"/>
        </a:spcBef>
        <a:spcAft>
          <a:spcPct val="0"/>
        </a:spcAft>
        <a:defRPr sz="3600">
          <a:solidFill>
            <a:schemeClr val="accent1"/>
          </a:solidFill>
          <a:latin typeface="Arial" pitchFamily="-1" charset="0"/>
          <a:ea typeface="ＭＳ Ｐゴシック" pitchFamily="-1" charset="-128"/>
          <a:cs typeface="ＭＳ Ｐゴシック" pitchFamily="-1" charset="-128"/>
        </a:defRPr>
      </a:lvl5pPr>
      <a:lvl6pPr marL="457200" algn="l" rtl="0" fontAlgn="base">
        <a:spcBef>
          <a:spcPct val="0"/>
        </a:spcBef>
        <a:spcAft>
          <a:spcPct val="0"/>
        </a:spcAft>
        <a:defRPr sz="3600">
          <a:solidFill>
            <a:schemeClr val="accent1"/>
          </a:solidFill>
          <a:latin typeface="Arial" pitchFamily="-1" charset="0"/>
          <a:ea typeface="ＭＳ Ｐゴシック" pitchFamily="-1" charset="-128"/>
          <a:cs typeface="ＭＳ Ｐゴシック" pitchFamily="-1" charset="-128"/>
        </a:defRPr>
      </a:lvl6pPr>
      <a:lvl7pPr marL="914400" algn="l" rtl="0" fontAlgn="base">
        <a:spcBef>
          <a:spcPct val="0"/>
        </a:spcBef>
        <a:spcAft>
          <a:spcPct val="0"/>
        </a:spcAft>
        <a:defRPr sz="3600">
          <a:solidFill>
            <a:schemeClr val="accent1"/>
          </a:solidFill>
          <a:latin typeface="Arial" pitchFamily="-1" charset="0"/>
          <a:ea typeface="ＭＳ Ｐゴシック" pitchFamily="-1" charset="-128"/>
          <a:cs typeface="ＭＳ Ｐゴシック" pitchFamily="-1" charset="-128"/>
        </a:defRPr>
      </a:lvl7pPr>
      <a:lvl8pPr marL="1371600" algn="l" rtl="0" fontAlgn="base">
        <a:spcBef>
          <a:spcPct val="0"/>
        </a:spcBef>
        <a:spcAft>
          <a:spcPct val="0"/>
        </a:spcAft>
        <a:defRPr sz="3600">
          <a:solidFill>
            <a:schemeClr val="accent1"/>
          </a:solidFill>
          <a:latin typeface="Arial" pitchFamily="-1" charset="0"/>
          <a:ea typeface="ＭＳ Ｐゴシック" pitchFamily="-1" charset="-128"/>
          <a:cs typeface="ＭＳ Ｐゴシック" pitchFamily="-1" charset="-128"/>
        </a:defRPr>
      </a:lvl8pPr>
      <a:lvl9pPr marL="1828800" algn="l" rtl="0" fontAlgn="base">
        <a:spcBef>
          <a:spcPct val="0"/>
        </a:spcBef>
        <a:spcAft>
          <a:spcPct val="0"/>
        </a:spcAft>
        <a:defRPr sz="3600">
          <a:solidFill>
            <a:schemeClr val="accent1"/>
          </a:solidFill>
          <a:latin typeface="Arial" pitchFamily="-1" charset="0"/>
          <a:ea typeface="ＭＳ Ｐゴシック" pitchFamily="-1" charset="-128"/>
          <a:cs typeface="ＭＳ Ｐゴシック" pitchFamily="-1" charset="-128"/>
        </a:defRPr>
      </a:lvl9pPr>
    </p:titleStyle>
    <p:bodyStyle>
      <a:lvl1pPr marL="228600" indent="-228600" algn="l" rtl="0" eaLnBrk="0" fontAlgn="base" hangingPunct="0">
        <a:spcBef>
          <a:spcPts val="1800"/>
        </a:spcBef>
        <a:spcAft>
          <a:spcPct val="0"/>
        </a:spcAft>
        <a:buClr>
          <a:schemeClr val="accent1"/>
        </a:buClr>
        <a:buSzPct val="100000"/>
        <a:buFont typeface="Wingdings 2" pitchFamily="18" charset="2"/>
        <a:buChar char="¡"/>
        <a:defRPr sz="2000" kern="1200">
          <a:solidFill>
            <a:schemeClr val="tx2"/>
          </a:solidFill>
          <a:latin typeface="+mn-lt"/>
          <a:ea typeface="ＭＳ Ｐゴシック" pitchFamily="-1" charset="-128"/>
          <a:cs typeface="ＭＳ Ｐゴシック" pitchFamily="-1" charset="-128"/>
        </a:defRPr>
      </a:lvl1pPr>
      <a:lvl2pPr marL="457200" indent="-228600" algn="l" rtl="0" eaLnBrk="0" fontAlgn="base" hangingPunct="0">
        <a:spcBef>
          <a:spcPts val="600"/>
        </a:spcBef>
        <a:spcAft>
          <a:spcPct val="0"/>
        </a:spcAft>
        <a:buClr>
          <a:srgbClr val="031B3C"/>
        </a:buClr>
        <a:buSzPct val="100000"/>
        <a:buFont typeface="Wingdings 2" pitchFamily="18" charset="2"/>
        <a:buChar char="¡"/>
        <a:defRPr kern="1200">
          <a:solidFill>
            <a:schemeClr val="tx2"/>
          </a:solidFill>
          <a:latin typeface="+mn-lt"/>
          <a:ea typeface="ＭＳ Ｐゴシック" pitchFamily="-1" charset="-128"/>
          <a:cs typeface="+mn-cs"/>
        </a:defRPr>
      </a:lvl2pPr>
      <a:lvl3pPr marL="685800" indent="-228600" algn="l" rtl="0" eaLnBrk="0" fontAlgn="base" hangingPunct="0">
        <a:spcBef>
          <a:spcPts val="600"/>
        </a:spcBef>
        <a:spcAft>
          <a:spcPct val="0"/>
        </a:spcAft>
        <a:buClr>
          <a:schemeClr val="accent1"/>
        </a:buClr>
        <a:buSzPct val="100000"/>
        <a:buFont typeface="Wingdings 2" pitchFamily="18" charset="2"/>
        <a:buChar char="¡"/>
        <a:defRPr kern="1200">
          <a:solidFill>
            <a:schemeClr val="tx2"/>
          </a:solidFill>
          <a:latin typeface="+mn-lt"/>
          <a:ea typeface="ＭＳ Ｐゴシック" pitchFamily="-1" charset="-128"/>
          <a:cs typeface="+mn-cs"/>
        </a:defRPr>
      </a:lvl3pPr>
      <a:lvl4pPr marL="914400" indent="-228600" algn="l" rtl="0" eaLnBrk="0" fontAlgn="base" hangingPunct="0">
        <a:spcBef>
          <a:spcPts val="600"/>
        </a:spcBef>
        <a:spcAft>
          <a:spcPct val="0"/>
        </a:spcAft>
        <a:buClr>
          <a:srgbClr val="031B3C"/>
        </a:buClr>
        <a:buSzPct val="100000"/>
        <a:buFont typeface="Wingdings 2" pitchFamily="18" charset="2"/>
        <a:buChar char="¡"/>
        <a:defRPr kern="1200">
          <a:solidFill>
            <a:schemeClr val="tx2"/>
          </a:solidFill>
          <a:latin typeface="+mn-lt"/>
          <a:ea typeface="ＭＳ Ｐゴシック" pitchFamily="-1" charset="-128"/>
          <a:cs typeface="+mn-cs"/>
        </a:defRPr>
      </a:lvl4pPr>
      <a:lvl5pPr marL="1143000" indent="-228600" algn="l" rtl="0" eaLnBrk="0" fontAlgn="base" hangingPunct="0">
        <a:spcBef>
          <a:spcPts val="600"/>
        </a:spcBef>
        <a:spcAft>
          <a:spcPct val="0"/>
        </a:spcAft>
        <a:buClr>
          <a:schemeClr val="accent1"/>
        </a:buClr>
        <a:buSzPct val="100000"/>
        <a:buFont typeface="Wingdings 2" pitchFamily="18" charset="2"/>
        <a:buChar char="¡"/>
        <a:defRPr kern="1200">
          <a:solidFill>
            <a:schemeClr val="tx2"/>
          </a:solidFill>
          <a:latin typeface="+mn-lt"/>
          <a:ea typeface="ＭＳ Ｐゴシック" pitchFamily="-1"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13.xml"/><Relationship Id="rId5" Type="http://schemas.openxmlformats.org/officeDocument/2006/relationships/image" Target="../media/image6.emf"/><Relationship Id="rId4" Type="http://schemas.openxmlformats.org/officeDocument/2006/relationships/oleObject" Target="../embeddings/oleObject1.bin"/></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10.jpeg"/></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13.xml"/><Relationship Id="rId5" Type="http://schemas.openxmlformats.org/officeDocument/2006/relationships/image" Target="../media/image13.jpeg"/><Relationship Id="rId4" Type="http://schemas.openxmlformats.org/officeDocument/2006/relationships/image" Target="../media/image12.JPG"/></Relationships>
</file>

<file path=ppt/slides/_rels/slide1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chart" Target="../charts/char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5760"/>
            <a:ext cx="6508750" cy="1691640"/>
          </a:xfrm>
        </p:spPr>
        <p:txBody>
          <a:bodyPr/>
          <a:lstStyle/>
          <a:p>
            <a:pPr defTabSz="914400" eaLnBrk="1" hangingPunct="1">
              <a:defRPr/>
            </a:pPr>
            <a:r>
              <a:rPr lang="en-US" b="1" dirty="0">
                <a:solidFill>
                  <a:schemeClr val="accent1"/>
                </a:solidFill>
              </a:rPr>
              <a:t>Chapter 2</a:t>
            </a:r>
            <a:br>
              <a:rPr lang="en-US" b="1" dirty="0">
                <a:solidFill>
                  <a:schemeClr val="accent1"/>
                </a:solidFill>
                <a:effectLst>
                  <a:outerShdw blurRad="38100" dist="38100" dir="2700000" algn="tl">
                    <a:srgbClr val="000000">
                      <a:alpha val="43137"/>
                    </a:srgbClr>
                  </a:outerShdw>
                </a:effectLst>
              </a:rPr>
            </a:br>
            <a:r>
              <a:rPr lang="en-US" b="1" dirty="0">
                <a:solidFill>
                  <a:schemeClr val="accent1"/>
                </a:solidFill>
              </a:rPr>
              <a:t>Simple Linear Regression</a:t>
            </a:r>
          </a:p>
        </p:txBody>
      </p:sp>
      <p:sp>
        <p:nvSpPr>
          <p:cNvPr id="3" name="Content Placeholder 2"/>
          <p:cNvSpPr>
            <a:spLocks noGrp="1"/>
          </p:cNvSpPr>
          <p:nvPr>
            <p:ph idx="1"/>
          </p:nvPr>
        </p:nvSpPr>
        <p:spPr>
          <a:xfrm>
            <a:off x="457200" y="2209800"/>
            <a:ext cx="6508750" cy="4511675"/>
          </a:xfrm>
        </p:spPr>
        <p:txBody>
          <a:bodyPr/>
          <a:lstStyle/>
          <a:p>
            <a:pPr marL="0" lvl="0" indent="0" eaLnBrk="1" hangingPunct="1">
              <a:spcBef>
                <a:spcPct val="0"/>
              </a:spcBef>
              <a:spcAft>
                <a:spcPts val="1800"/>
              </a:spcAft>
              <a:buClrTx/>
              <a:buSzTx/>
              <a:buNone/>
            </a:pPr>
            <a:r>
              <a:rPr lang="en-US" sz="2400" b="1" dirty="0">
                <a:solidFill>
                  <a:srgbClr val="073779"/>
                </a:solidFill>
                <a:latin typeface="Arial" pitchFamily="34" charset="0"/>
                <a:ea typeface="ＭＳ Ｐゴシック" pitchFamily="34" charset="-128"/>
                <a:cs typeface="+mn-cs"/>
              </a:rPr>
              <a:t>2.4 Least-Squares Regression</a:t>
            </a:r>
          </a:p>
          <a:p>
            <a:pPr marL="0" lvl="0" indent="0" eaLnBrk="1" hangingPunct="1">
              <a:spcBef>
                <a:spcPct val="0"/>
              </a:spcBef>
              <a:spcAft>
                <a:spcPts val="1800"/>
              </a:spcAft>
              <a:buClrTx/>
              <a:buSzTx/>
              <a:buNone/>
            </a:pPr>
            <a:r>
              <a:rPr lang="en-US" sz="2400" b="1" dirty="0">
                <a:solidFill>
                  <a:srgbClr val="073779"/>
                </a:solidFill>
                <a:latin typeface="Arial" pitchFamily="34" charset="0"/>
                <a:ea typeface="ＭＳ Ｐゴシック" pitchFamily="34" charset="-128"/>
                <a:cs typeface="+mn-cs"/>
              </a:rPr>
              <a:t>2.5 Cautions about Correlation and Regression</a:t>
            </a:r>
          </a:p>
          <a:p>
            <a:pPr marL="0" lvl="0" indent="0" eaLnBrk="1" hangingPunct="1">
              <a:spcBef>
                <a:spcPct val="0"/>
              </a:spcBef>
              <a:spcAft>
                <a:spcPts val="1800"/>
              </a:spcAft>
              <a:buClrTx/>
              <a:buSzTx/>
              <a:buNone/>
            </a:pPr>
            <a:r>
              <a:rPr lang="en-US" sz="2400" b="1" dirty="0">
                <a:solidFill>
                  <a:srgbClr val="073779"/>
                </a:solidFill>
                <a:latin typeface="Arial" pitchFamily="34" charset="0"/>
                <a:ea typeface="ＭＳ Ｐゴシック" pitchFamily="34" charset="-128"/>
                <a:cs typeface="+mn-cs"/>
              </a:rPr>
              <a:t>2.7 The Question of Causation</a:t>
            </a:r>
          </a:p>
        </p:txBody>
      </p:sp>
      <p:sp>
        <p:nvSpPr>
          <p:cNvPr id="24578" name="Slide Number Placeholder 1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fld id="{A52F3968-EBD2-455E-97CC-CCF262D69178}" type="slidenum">
              <a:rPr lang="en-US">
                <a:solidFill>
                  <a:schemeClr val="accent1"/>
                </a:solidFill>
              </a:rPr>
              <a:pPr/>
              <a:t>1</a:t>
            </a:fld>
            <a:endParaRPr lang="en-US" dirty="0">
              <a:solidFill>
                <a:schemeClr val="accent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2"/>
          <p:cNvSpPr>
            <a:spLocks noGrp="1"/>
          </p:cNvSpPr>
          <p:nvPr>
            <p:ph type="title"/>
          </p:nvPr>
        </p:nvSpPr>
        <p:spPr/>
        <p:txBody>
          <a:bodyPr anchor="t"/>
          <a:lstStyle/>
          <a:p>
            <a:pPr eaLnBrk="1" hangingPunct="1"/>
            <a:r>
              <a:rPr lang="en-US" b="1" dirty="0">
                <a:solidFill>
                  <a:schemeClr val="accent1"/>
                </a:solidFill>
                <a:ea typeface="ＭＳ Ｐゴシック" pitchFamily="34" charset="-128"/>
              </a:rPr>
              <a:t>2.4 Least-Squares Linear Regression</a:t>
            </a:r>
          </a:p>
        </p:txBody>
      </p:sp>
      <p:sp>
        <p:nvSpPr>
          <p:cNvPr id="43011" name="Text Placeholder 3"/>
          <p:cNvSpPr>
            <a:spLocks noGrp="1"/>
          </p:cNvSpPr>
          <p:nvPr>
            <p:ph idx="1"/>
          </p:nvPr>
        </p:nvSpPr>
        <p:spPr/>
        <p:txBody>
          <a:bodyPr/>
          <a:lstStyle/>
          <a:p>
            <a:pPr eaLnBrk="1" hangingPunct="1"/>
            <a:r>
              <a:rPr lang="en-US" sz="2400" dirty="0">
                <a:solidFill>
                  <a:srgbClr val="073779"/>
                </a:solidFill>
                <a:ea typeface="ＭＳ Ｐゴシック" pitchFamily="34" charset="-128"/>
              </a:rPr>
              <a:t>Linear regression</a:t>
            </a:r>
          </a:p>
          <a:p>
            <a:pPr eaLnBrk="1" hangingPunct="1"/>
            <a:r>
              <a:rPr lang="en-US" sz="2400" dirty="0">
                <a:solidFill>
                  <a:srgbClr val="073779"/>
                </a:solidFill>
                <a:ea typeface="ＭＳ Ｐゴシック" pitchFamily="34" charset="-128"/>
              </a:rPr>
              <a:t>Least-squares </a:t>
            </a:r>
            <a:r>
              <a:rPr lang="en-US" altLang="zh-CN" sz="2400" dirty="0">
                <a:solidFill>
                  <a:srgbClr val="073779"/>
                </a:solidFill>
                <a:ea typeface="ＭＳ Ｐゴシック" pitchFamily="34" charset="-128"/>
              </a:rPr>
              <a:t>linear</a:t>
            </a:r>
            <a:r>
              <a:rPr lang="en-US" sz="2400" dirty="0">
                <a:solidFill>
                  <a:srgbClr val="073779"/>
                </a:solidFill>
                <a:ea typeface="ＭＳ Ｐゴシック" pitchFamily="34" charset="-128"/>
              </a:rPr>
              <a:t> regression</a:t>
            </a:r>
          </a:p>
          <a:p>
            <a:pPr eaLnBrk="1" hangingPunct="1"/>
            <a:r>
              <a:rPr lang="en-US" sz="2400" dirty="0">
                <a:solidFill>
                  <a:srgbClr val="073779"/>
                </a:solidFill>
                <a:ea typeface="ＭＳ Ｐゴシック" pitchFamily="34" charset="-128"/>
              </a:rPr>
              <a:t>Predictions</a:t>
            </a:r>
          </a:p>
          <a:p>
            <a:pPr eaLnBrk="1" hangingPunct="1"/>
            <a:r>
              <a:rPr lang="en-US" sz="2400" dirty="0">
                <a:solidFill>
                  <a:srgbClr val="073779"/>
                </a:solidFill>
                <a:ea typeface="ＭＳ Ｐゴシック" pitchFamily="34" charset="-128"/>
              </a:rPr>
              <a:t>Facts about least-squares linear regression</a:t>
            </a:r>
          </a:p>
          <a:p>
            <a:pPr eaLnBrk="1" hangingPunct="1"/>
            <a:r>
              <a:rPr lang="en-US" sz="2400" dirty="0">
                <a:solidFill>
                  <a:srgbClr val="073779"/>
                </a:solidFill>
                <a:ea typeface="ＭＳ Ｐゴシック" pitchFamily="34" charset="-128"/>
              </a:rPr>
              <a:t>Correlation and regression</a:t>
            </a:r>
            <a:endParaRPr lang="en-US" sz="2400" baseline="30000" dirty="0">
              <a:solidFill>
                <a:srgbClr val="073779"/>
              </a:solidFill>
              <a:ea typeface="ＭＳ Ｐゴシック" pitchFamily="34" charset="-128"/>
            </a:endParaRPr>
          </a:p>
        </p:txBody>
      </p:sp>
      <p:sp>
        <p:nvSpPr>
          <p:cNvPr id="43012" name="Slide Number Placeholder 8"/>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fld id="{8844AA2F-746E-4C9D-AF7B-301786804139}" type="slidenum">
              <a:rPr lang="en-US">
                <a:solidFill>
                  <a:schemeClr val="accent1"/>
                </a:solidFill>
              </a:rPr>
              <a:pPr/>
              <a:t>2</a:t>
            </a:fld>
            <a:endParaRPr lang="en-US">
              <a:solidFill>
                <a:schemeClr val="accent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1"/>
                </a:solidFill>
              </a:rPr>
              <a:t>Linear Regression 1</a:t>
            </a:r>
            <a:endParaRPr lang="en-US" dirty="0"/>
          </a:p>
        </p:txBody>
      </p:sp>
      <p:sp>
        <p:nvSpPr>
          <p:cNvPr id="44034" name="Slide Number Placeholder 7"/>
          <p:cNvSpPr>
            <a:spLocks noGrp="1"/>
          </p:cNvSpPr>
          <p:nvPr>
            <p:ph type="sldNum" sz="quarter" idx="12"/>
          </p:nvPr>
        </p:nvSpPr>
        <p:spPr bwMode="auto">
          <a:xfrm>
            <a:off x="8256588" y="360363"/>
            <a:ext cx="5064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fld id="{64B5E510-2534-4B37-990D-9D411DB64F2C}" type="slidenum">
              <a:rPr lang="en-US">
                <a:solidFill>
                  <a:schemeClr val="accent1"/>
                </a:solidFill>
              </a:rPr>
              <a:pPr/>
              <a:t>3</a:t>
            </a:fld>
            <a:endParaRPr lang="en-US" dirty="0">
              <a:solidFill>
                <a:schemeClr val="accent1"/>
              </a:solidFill>
            </a:endParaRPr>
          </a:p>
        </p:txBody>
      </p:sp>
      <p:sp>
        <p:nvSpPr>
          <p:cNvPr id="44037" name="Rectangle 3"/>
          <p:cNvSpPr txBox="1">
            <a:spLocks noChangeArrowheads="1"/>
          </p:cNvSpPr>
          <p:nvPr/>
        </p:nvSpPr>
        <p:spPr bwMode="auto">
          <a:xfrm>
            <a:off x="217486" y="1124313"/>
            <a:ext cx="7729538" cy="1458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defTabSz="914400" eaLnBrk="1" hangingPunct="1">
              <a:spcBef>
                <a:spcPts val="700"/>
              </a:spcBef>
              <a:buClr>
                <a:schemeClr val="accent2"/>
              </a:buClr>
              <a:buSzPct val="60000"/>
              <a:buFont typeface="Monotype Sorts" charset="2"/>
              <a:buNone/>
            </a:pPr>
            <a:r>
              <a:rPr lang="en-US" sz="2000" dirty="0"/>
              <a:t>The linear regression to create a straight line (regression line) to describe </a:t>
            </a:r>
            <a:r>
              <a:rPr lang="en-US" sz="2000" dirty="0">
                <a:solidFill>
                  <a:srgbClr val="FF0000"/>
                </a:solidFill>
              </a:rPr>
              <a:t>the relationship between explanatory variable </a:t>
            </a:r>
            <a:r>
              <a:rPr lang="en-US" sz="2000" i="1" dirty="0">
                <a:solidFill>
                  <a:srgbClr val="FF0000"/>
                </a:solidFill>
              </a:rPr>
              <a:t>x</a:t>
            </a:r>
            <a:r>
              <a:rPr lang="en-US" sz="2000" dirty="0">
                <a:solidFill>
                  <a:srgbClr val="FF0000"/>
                </a:solidFill>
              </a:rPr>
              <a:t> and the predicted value of response variable </a:t>
            </a:r>
            <a:r>
              <a:rPr lang="en-US" sz="2000" i="1" dirty="0">
                <a:solidFill>
                  <a:srgbClr val="FF0000"/>
                </a:solidFill>
              </a:rPr>
              <a:t>y</a:t>
            </a:r>
            <a:r>
              <a:rPr lang="en-US" sz="2000" dirty="0"/>
              <a:t>.</a:t>
            </a:r>
          </a:p>
          <a:p>
            <a:pPr defTabSz="914400" eaLnBrk="1" hangingPunct="1">
              <a:spcBef>
                <a:spcPts val="700"/>
              </a:spcBef>
              <a:buClr>
                <a:schemeClr val="accent2"/>
              </a:buClr>
              <a:buSzPct val="60000"/>
              <a:buFont typeface="Monotype Sorts" charset="2"/>
              <a:buNone/>
            </a:pPr>
            <a:r>
              <a:rPr lang="en-US" sz="2000" dirty="0"/>
              <a:t>We can use a regression line to predict the value of </a:t>
            </a:r>
            <a:r>
              <a:rPr lang="en-US" sz="2000" i="1" dirty="0"/>
              <a:t>y</a:t>
            </a:r>
            <a:r>
              <a:rPr lang="en-US" sz="2000" dirty="0"/>
              <a:t> for a given value of </a:t>
            </a:r>
            <a:r>
              <a:rPr lang="en-US" sz="2000" i="1" dirty="0"/>
              <a:t>x</a:t>
            </a:r>
            <a:r>
              <a:rPr lang="en-US" sz="2000" dirty="0"/>
              <a:t>.</a:t>
            </a:r>
          </a:p>
        </p:txBody>
      </p:sp>
      <p:sp>
        <p:nvSpPr>
          <p:cNvPr id="458755" name="Rectangle 3"/>
          <p:cNvSpPr>
            <a:spLocks noGrp="1" noChangeArrowheads="1"/>
          </p:cNvSpPr>
          <p:nvPr>
            <p:ph type="body" sz="half" idx="4294967295"/>
          </p:nvPr>
        </p:nvSpPr>
        <p:spPr>
          <a:xfrm>
            <a:off x="457200" y="3235325"/>
            <a:ext cx="3984625" cy="2747464"/>
          </a:xfrm>
        </p:spPr>
        <p:txBody>
          <a:bodyPr/>
          <a:lstStyle/>
          <a:p>
            <a:pPr marL="0" indent="0" eaLnBrk="1" hangingPunct="1">
              <a:buFont typeface="Monotype Sorts" pitchFamily="-65" charset="2"/>
              <a:buNone/>
              <a:defRPr/>
            </a:pPr>
            <a:r>
              <a:rPr lang="en-US" altLang="en-US" b="1" u="sng" dirty="0">
                <a:solidFill>
                  <a:srgbClr val="0C4160"/>
                </a:solidFill>
                <a:ea typeface="ＭＳ Ｐゴシック" pitchFamily="-65" charset="-128"/>
                <a:cs typeface="Arial" charset="0"/>
              </a:rPr>
              <a:t>Example</a:t>
            </a:r>
            <a:r>
              <a:rPr lang="en-US" altLang="en-US" b="1" dirty="0">
                <a:solidFill>
                  <a:srgbClr val="0C4160"/>
                </a:solidFill>
                <a:ea typeface="ＭＳ Ｐゴシック" pitchFamily="-65" charset="-128"/>
                <a:cs typeface="Arial" charset="0"/>
              </a:rPr>
              <a:t>:</a:t>
            </a:r>
            <a:r>
              <a:rPr lang="en-US" altLang="en-US" dirty="0">
                <a:solidFill>
                  <a:schemeClr val="tx1"/>
                </a:solidFill>
                <a:ea typeface="ＭＳ Ｐゴシック" pitchFamily="-65" charset="-128"/>
                <a:cs typeface="Arial" charset="0"/>
              </a:rPr>
              <a:t> Predict the number of new adult birds that join the colony based on the percent of adult birds that return to the colony from the previous year.</a:t>
            </a:r>
          </a:p>
          <a:p>
            <a:pPr marL="233363" indent="-233363" eaLnBrk="1" hangingPunct="1">
              <a:buFont typeface="Wingdings 2" pitchFamily="-65" charset="2"/>
              <a:buChar char="¡"/>
              <a:defRPr/>
            </a:pPr>
            <a:r>
              <a:rPr lang="en-US" altLang="en-US" b="1" dirty="0">
                <a:solidFill>
                  <a:schemeClr val="tx1"/>
                </a:solidFill>
                <a:ea typeface="ＭＳ Ｐゴシック" pitchFamily="-65" charset="-128"/>
                <a:cs typeface="Arial" charset="0"/>
              </a:rPr>
              <a:t>If 60% of adults return, how many new birds are predicted?</a:t>
            </a:r>
          </a:p>
        </p:txBody>
      </p:sp>
      <p:pic>
        <p:nvPicPr>
          <p:cNvPr id="458756" name="Picture 4" descr="The image on the slide displays a scatter plot. X-axis is represented by “percent of adults returning,” and Y-axis is represented by “Number of new birds”. In the plot “regression line” is drawn, marked in red, and description for the regression line is given as “This regression line describes the overall pattern of the relationship.” On the regression line, there is a dotted line roughly in the shape of a square which is the predicted response for a colony with X is equal to 60 percent returning."/>
          <p:cNvPicPr>
            <a:picLocks noGrp="1" noChangeAspect="1" noChangeArrowheads="1"/>
          </p:cNvPicPr>
          <p:nvPr>
            <p:ph sz="quarter" idx="4294967295"/>
          </p:nvPr>
        </p:nvPicPr>
        <p:blipFill rotWithShape="1">
          <a:blip r:embed="rId3">
            <a:extLst>
              <a:ext uri="{28A0092B-C50C-407E-A947-70E740481C1C}">
                <a14:useLocalDpi xmlns:a14="http://schemas.microsoft.com/office/drawing/2010/main" val="0"/>
              </a:ext>
            </a:extLst>
          </a:blip>
          <a:srcRect t="-8" b="-8"/>
          <a:stretch/>
        </p:blipFill>
        <p:spPr>
          <a:xfrm>
            <a:off x="4894263" y="2765425"/>
            <a:ext cx="4249737" cy="3602038"/>
          </a:xfrm>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458755">
                                            <p:txEl>
                                              <p:pRg st="0" end="0"/>
                                            </p:txEl>
                                          </p:spTgt>
                                        </p:tgtEl>
                                        <p:attrNameLst>
                                          <p:attrName>style.visibility</p:attrName>
                                        </p:attrNameLst>
                                      </p:cBhvr>
                                      <p:to>
                                        <p:strVal val="visible"/>
                                      </p:to>
                                    </p:set>
                                    <p:animScale>
                                      <p:cBhvr>
                                        <p:cTn id="7" dur="1000" decel="50000" fill="hold">
                                          <p:stCondLst>
                                            <p:cond delay="0"/>
                                          </p:stCondLst>
                                        </p:cTn>
                                        <p:tgtEl>
                                          <p:spTgt spid="458755">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458755">
                                            <p:txEl>
                                              <p:pRg st="0" end="0"/>
                                            </p:txEl>
                                          </p:spTgt>
                                        </p:tgtEl>
                                        <p:attrNameLst>
                                          <p:attrName>ppt_x</p:attrName>
                                          <p:attrName>ppt_y</p:attrName>
                                        </p:attrNameLst>
                                      </p:cBhvr>
                                    </p:animMotion>
                                    <p:animEffect transition="in" filter="fade">
                                      <p:cBhvr>
                                        <p:cTn id="9" dur="1000"/>
                                        <p:tgtEl>
                                          <p:spTgt spid="458755">
                                            <p:txEl>
                                              <p:pRg st="0" end="0"/>
                                            </p:txEl>
                                          </p:spTgt>
                                        </p:tgtEl>
                                      </p:cBhvr>
                                    </p:animEffect>
                                  </p:childTnLst>
                                </p:cTn>
                              </p:par>
                            </p:childTnLst>
                          </p:cTn>
                        </p:par>
                        <p:par>
                          <p:cTn id="10" fill="hold" nodeType="afterGroup">
                            <p:stCondLst>
                              <p:cond delay="1000"/>
                            </p:stCondLst>
                            <p:childTnLst>
                              <p:par>
                                <p:cTn id="11" presetID="52" presetClass="entr" presetSubtype="0" fill="hold" grpId="0" nodeType="afterEffect">
                                  <p:stCondLst>
                                    <p:cond delay="0"/>
                                  </p:stCondLst>
                                  <p:childTnLst>
                                    <p:set>
                                      <p:cBhvr>
                                        <p:cTn id="12" dur="1" fill="hold">
                                          <p:stCondLst>
                                            <p:cond delay="0"/>
                                          </p:stCondLst>
                                        </p:cTn>
                                        <p:tgtEl>
                                          <p:spTgt spid="458755">
                                            <p:txEl>
                                              <p:pRg st="1" end="1"/>
                                            </p:txEl>
                                          </p:spTgt>
                                        </p:tgtEl>
                                        <p:attrNameLst>
                                          <p:attrName>style.visibility</p:attrName>
                                        </p:attrNameLst>
                                      </p:cBhvr>
                                      <p:to>
                                        <p:strVal val="visible"/>
                                      </p:to>
                                    </p:set>
                                    <p:animScale>
                                      <p:cBhvr>
                                        <p:cTn id="13" dur="1000" decel="50000" fill="hold">
                                          <p:stCondLst>
                                            <p:cond delay="0"/>
                                          </p:stCondLst>
                                        </p:cTn>
                                        <p:tgtEl>
                                          <p:spTgt spid="458755">
                                            <p:txEl>
                                              <p:pRg st="1" end="1"/>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458755">
                                            <p:txEl>
                                              <p:pRg st="1" end="1"/>
                                            </p:txEl>
                                          </p:spTgt>
                                        </p:tgtEl>
                                        <p:attrNameLst>
                                          <p:attrName>ppt_x</p:attrName>
                                          <p:attrName>ppt_y</p:attrName>
                                        </p:attrNameLst>
                                      </p:cBhvr>
                                    </p:animMotion>
                                    <p:animEffect transition="in" filter="fade">
                                      <p:cBhvr>
                                        <p:cTn id="15" dur="1000"/>
                                        <p:tgtEl>
                                          <p:spTgt spid="458755">
                                            <p:txEl>
                                              <p:pRg st="1" end="1"/>
                                            </p:txEl>
                                          </p:spTgt>
                                        </p:tgtEl>
                                      </p:cBhvr>
                                    </p:animEffect>
                                  </p:childTnLst>
                                </p:cTn>
                              </p:par>
                              <p:par>
                                <p:cTn id="16" presetID="52" presetClass="entr" presetSubtype="0" fill="hold" nodeType="withEffect">
                                  <p:stCondLst>
                                    <p:cond delay="0"/>
                                  </p:stCondLst>
                                  <p:childTnLst>
                                    <p:set>
                                      <p:cBhvr>
                                        <p:cTn id="17" dur="1" fill="hold">
                                          <p:stCondLst>
                                            <p:cond delay="0"/>
                                          </p:stCondLst>
                                        </p:cTn>
                                        <p:tgtEl>
                                          <p:spTgt spid="458756"/>
                                        </p:tgtEl>
                                        <p:attrNameLst>
                                          <p:attrName>style.visibility</p:attrName>
                                        </p:attrNameLst>
                                      </p:cBhvr>
                                      <p:to>
                                        <p:strVal val="visible"/>
                                      </p:to>
                                    </p:set>
                                    <p:animScale>
                                      <p:cBhvr>
                                        <p:cTn id="18" dur="1000" decel="50000" fill="hold">
                                          <p:stCondLst>
                                            <p:cond delay="0"/>
                                          </p:stCondLst>
                                        </p:cTn>
                                        <p:tgtEl>
                                          <p:spTgt spid="45875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458756"/>
                                        </p:tgtEl>
                                        <p:attrNameLst>
                                          <p:attrName>ppt_x</p:attrName>
                                          <p:attrName>ppt_y</p:attrName>
                                        </p:attrNameLst>
                                      </p:cBhvr>
                                    </p:animMotion>
                                    <p:animEffect transition="in" filter="fade">
                                      <p:cBhvr>
                                        <p:cTn id="20" dur="1000"/>
                                        <p:tgtEl>
                                          <p:spTgt spid="4587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8755" grpId="0" build="p"/>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dirty="0"/>
              <a:t>Linear Regression</a:t>
            </a:r>
            <a:r>
              <a:rPr lang="en-US" dirty="0">
                <a:solidFill>
                  <a:schemeClr val="accent1"/>
                </a:solidFill>
              </a:rPr>
              <a:t> 2</a:t>
            </a:r>
          </a:p>
        </p:txBody>
      </p:sp>
      <p:sp>
        <p:nvSpPr>
          <p:cNvPr id="45058" name="Slide Number Placeholder 5"/>
          <p:cNvSpPr>
            <a:spLocks noGrp="1"/>
          </p:cNvSpPr>
          <p:nvPr>
            <p:ph type="sldNum" sz="quarter" idx="12"/>
          </p:nvPr>
        </p:nvSpPr>
        <p:spPr bwMode="auto">
          <a:xfrm>
            <a:off x="8256588" y="360363"/>
            <a:ext cx="5064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nSpc>
                <a:spcPct val="80000"/>
              </a:lnSpc>
            </a:pPr>
            <a:fld id="{1A4F7C3E-9A57-4BB6-BC52-29CFF806D97F}" type="slidenum">
              <a:rPr lang="en-US" sz="1200">
                <a:solidFill>
                  <a:schemeClr val="accent1"/>
                </a:solidFill>
              </a:rPr>
              <a:pPr>
                <a:lnSpc>
                  <a:spcPct val="80000"/>
                </a:lnSpc>
              </a:pPr>
              <a:t>4</a:t>
            </a:fld>
            <a:endParaRPr lang="en-US" sz="1200" dirty="0">
              <a:solidFill>
                <a:schemeClr val="accent1"/>
              </a:solidFill>
            </a:endParaRPr>
          </a:p>
        </p:txBody>
      </p:sp>
      <p:sp>
        <p:nvSpPr>
          <p:cNvPr id="45063" name="Rectangle 3"/>
          <p:cNvSpPr txBox="1">
            <a:spLocks noChangeArrowheads="1"/>
          </p:cNvSpPr>
          <p:nvPr/>
        </p:nvSpPr>
        <p:spPr bwMode="auto">
          <a:xfrm>
            <a:off x="241299" y="1248385"/>
            <a:ext cx="8412163" cy="1014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defTabSz="914400" eaLnBrk="1" hangingPunct="1">
              <a:spcBef>
                <a:spcPts val="700"/>
              </a:spcBef>
              <a:buClr>
                <a:schemeClr val="accent2"/>
              </a:buClr>
              <a:buSzPct val="60000"/>
            </a:pPr>
            <a:r>
              <a:rPr lang="en-US" sz="2000" dirty="0"/>
              <a:t>When a scatterplot displays </a:t>
            </a:r>
            <a:r>
              <a:rPr lang="en-US" sz="2000" dirty="0">
                <a:solidFill>
                  <a:srgbClr val="FF0000"/>
                </a:solidFill>
              </a:rPr>
              <a:t>a linear pattern</a:t>
            </a:r>
            <a:r>
              <a:rPr lang="en-US" sz="2000" dirty="0"/>
              <a:t>, we can describe the overall pattern by </a:t>
            </a:r>
            <a:r>
              <a:rPr lang="en-US" altLang="zh-CN" sz="2000" dirty="0"/>
              <a:t>fitting</a:t>
            </a:r>
            <a:r>
              <a:rPr lang="en-US" sz="2000" dirty="0"/>
              <a:t> a straight line to the data points. To </a:t>
            </a:r>
            <a:r>
              <a:rPr lang="en-US" sz="2000" dirty="0">
                <a:solidFill>
                  <a:srgbClr val="000000"/>
                </a:solidFill>
              </a:rPr>
              <a:t>fit such a line, the first step is to </a:t>
            </a:r>
            <a:r>
              <a:rPr lang="en-US" altLang="zh-CN" sz="2000" b="1" dirty="0">
                <a:solidFill>
                  <a:srgbClr val="000000"/>
                </a:solidFill>
              </a:rPr>
              <a:t>assume</a:t>
            </a:r>
            <a:r>
              <a:rPr lang="en-US" altLang="zh-CN" sz="2000" dirty="0">
                <a:solidFill>
                  <a:srgbClr val="000000"/>
                </a:solidFill>
              </a:rPr>
              <a:t> that</a:t>
            </a:r>
            <a:endParaRPr lang="en-US" sz="2000" dirty="0">
              <a:solidFill>
                <a:srgbClr val="000000"/>
              </a:solidFill>
            </a:endParaRPr>
          </a:p>
          <a:p>
            <a:pPr defTabSz="914400" eaLnBrk="1" hangingPunct="1">
              <a:spcBef>
                <a:spcPts val="700"/>
              </a:spcBef>
              <a:buClr>
                <a:schemeClr val="accent2"/>
              </a:buClr>
              <a:buSzPct val="60000"/>
              <a:buFont typeface="Monotype Sorts" charset="2"/>
              <a:buNone/>
            </a:pPr>
            <a:endParaRPr lang="en-US" sz="2000" dirty="0"/>
          </a:p>
        </p:txBody>
      </p:sp>
      <mc:AlternateContent xmlns:mc="http://schemas.openxmlformats.org/markup-compatibility/2006" xmlns:a14="http://schemas.microsoft.com/office/drawing/2010/main">
        <mc:Choice Requires="a14">
          <p:sp>
            <p:nvSpPr>
              <p:cNvPr id="8" name="TextBox 7" descr="y-hat equals b sub 0 plus b sub 1 x"/>
              <p:cNvSpPr txBox="1"/>
              <p:nvPr/>
            </p:nvSpPr>
            <p:spPr>
              <a:xfrm>
                <a:off x="3679926" y="2435825"/>
                <a:ext cx="1534907" cy="369332"/>
              </a:xfrm>
              <a:prstGeom prst="rect">
                <a:avLst/>
              </a:prstGeom>
              <a:noFill/>
            </p:spPr>
            <p:txBody>
              <a:bodyPr wrap="none" rtlCol="0">
                <a:spAutoFit/>
              </a:bodyPr>
              <a:lstStyle/>
              <a:p>
                <a:pPr/>
                <a14:m>
                  <m:oMathPara xmlns:m="http://schemas.openxmlformats.org/officeDocument/2006/math">
                    <m:oMath>
                      <m:acc>
                        <m:accPr>
                          <m:chr m:val="̂"/>
                          <m:ctrlPr>
                            <a:rPr lang="en-US" b="0" i="1" smtClean="0">
                              <a:latin typeface="Cambria Math"/>
                            </a:rPr>
                          </m:ctrlPr>
                        </m:accPr>
                        <m:e>
                          <m:r>
                            <a:rPr lang="en-US" b="0" i="1" smtClean="0">
                              <a:latin typeface="Cambria Math"/>
                            </a:rPr>
                            <m:t>𝑦</m:t>
                          </m:r>
                        </m:e>
                      </m:acc>
                      <m:r>
                        <a:rPr lang="en-US" b="0" i="1" smtClean="0">
                          <a:latin typeface="Cambria Math"/>
                        </a:rPr>
                        <m:t>=</m:t>
                      </m:r>
                      <m:sSub>
                        <m:sSubPr>
                          <m:ctrlPr>
                            <a:rPr lang="en-US" b="0" i="1" smtClean="0">
                              <a:latin typeface="Cambria Math"/>
                            </a:rPr>
                          </m:ctrlPr>
                        </m:sSubPr>
                        <m:e>
                          <m:r>
                            <a:rPr lang="en-US" b="0" i="1" smtClean="0">
                              <a:latin typeface="Cambria Math"/>
                            </a:rPr>
                            <m:t>𝑏</m:t>
                          </m:r>
                        </m:e>
                        <m:sub>
                          <m:r>
                            <a:rPr lang="en-US" b="0" i="1" smtClean="0">
                              <a:latin typeface="Cambria Math"/>
                            </a:rPr>
                            <m:t>0</m:t>
                          </m:r>
                        </m:sub>
                      </m:sSub>
                      <m:r>
                        <a:rPr lang="en-US" b="0" i="1" smtClean="0">
                          <a:latin typeface="Cambria Math"/>
                        </a:rPr>
                        <m:t>+</m:t>
                      </m:r>
                      <m:sSub>
                        <m:sSubPr>
                          <m:ctrlPr>
                            <a:rPr lang="en-US" b="0" i="1" smtClean="0">
                              <a:latin typeface="Cambria Math"/>
                            </a:rPr>
                          </m:ctrlPr>
                        </m:sSubPr>
                        <m:e>
                          <m:r>
                            <a:rPr lang="en-US" b="0" i="1" smtClean="0">
                              <a:latin typeface="Cambria Math"/>
                            </a:rPr>
                            <m:t>𝑏</m:t>
                          </m:r>
                        </m:e>
                        <m:sub>
                          <m:r>
                            <a:rPr lang="en-US" b="0" i="1" smtClean="0">
                              <a:latin typeface="Cambria Math"/>
                            </a:rPr>
                            <m:t>1</m:t>
                          </m:r>
                        </m:sub>
                      </m:sSub>
                      <m:r>
                        <a:rPr lang="en-US" b="0" i="1" smtClean="0">
                          <a:latin typeface="Cambria Math"/>
                        </a:rPr>
                        <m:t>𝑥</m:t>
                      </m:r>
                    </m:oMath>
                  </m:oMathPara>
                </a14:m>
                <a:endParaRPr lang="en-US" dirty="0"/>
              </a:p>
            </p:txBody>
          </p:sp>
        </mc:Choice>
        <mc:Fallback xmlns="">
          <p:sp>
            <p:nvSpPr>
              <p:cNvPr id="8" name="TextBox 7" descr="y-hat equals b sub 0 plus b sub 1 x"/>
              <p:cNvSpPr txBox="1">
                <a:spLocks noRot="1" noChangeAspect="1" noMove="1" noResize="1" noEditPoints="1" noAdjustHandles="1" noChangeArrowheads="1" noChangeShapeType="1" noTextEdit="1"/>
              </p:cNvSpPr>
              <p:nvPr/>
            </p:nvSpPr>
            <p:spPr>
              <a:xfrm>
                <a:off x="3679926" y="2435825"/>
                <a:ext cx="1534907" cy="369332"/>
              </a:xfrm>
              <a:prstGeom prst="rect">
                <a:avLst/>
              </a:prstGeom>
              <a:blipFill>
                <a:blip r:embed="rId3"/>
                <a:stretch>
                  <a:fillRect t="-5000" b="-8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62856" name="Rectangle 8"/>
              <p:cNvSpPr>
                <a:spLocks noChangeArrowheads="1"/>
              </p:cNvSpPr>
              <p:nvPr/>
            </p:nvSpPr>
            <p:spPr bwMode="auto">
              <a:xfrm>
                <a:off x="332581" y="3129557"/>
                <a:ext cx="8229600" cy="3044825"/>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lIns="92075" tIns="46038" rIns="92075" bIns="46038"/>
              <a:lstStyle/>
              <a:p>
                <a:pPr marL="742950" lvl="1" indent="-285750" eaLnBrk="1" hangingPunct="1">
                  <a:lnSpc>
                    <a:spcPct val="120000"/>
                  </a:lnSpc>
                  <a:spcBef>
                    <a:spcPct val="20000"/>
                  </a:spcBef>
                  <a:spcAft>
                    <a:spcPts val="600"/>
                  </a:spcAft>
                  <a:buClr>
                    <a:schemeClr val="accent1"/>
                  </a:buClr>
                  <a:buFont typeface="Wingdings" pitchFamily="2" charset="2"/>
                  <a:buChar char="§"/>
                </a:pPr>
                <a:r>
                  <a:rPr lang="en-US" sz="2000" b="1" i="1" dirty="0">
                    <a:solidFill>
                      <a:srgbClr val="800000"/>
                    </a:solidFill>
                  </a:rPr>
                  <a:t>x</a:t>
                </a:r>
                <a:r>
                  <a:rPr lang="en-US" sz="2000" dirty="0"/>
                  <a:t> is the value of the explanatory variable.</a:t>
                </a:r>
              </a:p>
              <a:p>
                <a:pPr marL="742950" lvl="1" indent="-285750" eaLnBrk="1" hangingPunct="1">
                  <a:lnSpc>
                    <a:spcPct val="90000"/>
                  </a:lnSpc>
                  <a:spcBef>
                    <a:spcPct val="20000"/>
                  </a:spcBef>
                  <a:spcAft>
                    <a:spcPts val="600"/>
                  </a:spcAft>
                  <a:buClr>
                    <a:schemeClr val="accent1"/>
                  </a:buClr>
                  <a:buFont typeface="Wingdings" pitchFamily="2" charset="2"/>
                  <a:buChar char="§"/>
                </a:pPr>
                <a14:m>
                  <m:oMath xmlns:m="http://schemas.openxmlformats.org/officeDocument/2006/math">
                    <m:acc>
                      <m:accPr>
                        <m:chr m:val="̂"/>
                        <m:ctrlPr>
                          <a:rPr lang="en-US" altLang="ja-JP" sz="2000" b="1" i="1" smtClean="0">
                            <a:solidFill>
                              <a:srgbClr val="76330A"/>
                            </a:solidFill>
                            <a:latin typeface="Cambria Math" panose="02040503050406030204" pitchFamily="18" charset="0"/>
                          </a:rPr>
                        </m:ctrlPr>
                      </m:accPr>
                      <m:e>
                        <m:r>
                          <a:rPr lang="en-US" altLang="ja-JP" sz="2000" b="1" i="1" smtClean="0">
                            <a:solidFill>
                              <a:srgbClr val="76330A"/>
                            </a:solidFill>
                            <a:latin typeface="Cambria Math" panose="02040503050406030204" pitchFamily="18" charset="0"/>
                          </a:rPr>
                          <m:t>𝒚</m:t>
                        </m:r>
                      </m:e>
                    </m:acc>
                  </m:oMath>
                </a14:m>
                <a:r>
                  <a:rPr lang="ja-JP" altLang="en-US" sz="2000" b="1" dirty="0">
                    <a:solidFill>
                      <a:srgbClr val="76330A"/>
                    </a:solidFill>
                  </a:rPr>
                  <a:t> </a:t>
                </a:r>
                <a:r>
                  <a:rPr lang="zh-CN" altLang="en-US" sz="2000" b="1" dirty="0">
                    <a:solidFill>
                      <a:srgbClr val="76330A"/>
                    </a:solidFill>
                  </a:rPr>
                  <a:t>（</a:t>
                </a:r>
                <a:r>
                  <a:rPr lang="ja-JP" altLang="en-US" sz="2000" b="1" dirty="0">
                    <a:solidFill>
                      <a:srgbClr val="76330A"/>
                    </a:solidFill>
                  </a:rPr>
                  <a:t>“</a:t>
                </a:r>
                <a:r>
                  <a:rPr lang="en-US" altLang="ja-JP" sz="2000" b="1" i="1" dirty="0">
                    <a:solidFill>
                      <a:srgbClr val="800000"/>
                    </a:solidFill>
                  </a:rPr>
                  <a:t>y-</a:t>
                </a:r>
                <a:r>
                  <a:rPr lang="en-US" altLang="ja-JP" sz="2000" b="1" dirty="0">
                    <a:solidFill>
                      <a:srgbClr val="800000"/>
                    </a:solidFill>
                  </a:rPr>
                  <a:t>hat</a:t>
                </a:r>
                <a:r>
                  <a:rPr lang="ja-JP" altLang="en-US" sz="2000" b="1" dirty="0">
                    <a:solidFill>
                      <a:srgbClr val="76330A"/>
                    </a:solidFill>
                  </a:rPr>
                  <a:t>”</a:t>
                </a:r>
                <a:r>
                  <a:rPr lang="zh-CN" altLang="en-US" sz="2000" b="1" dirty="0">
                    <a:solidFill>
                      <a:srgbClr val="76330A"/>
                    </a:solidFill>
                  </a:rPr>
                  <a:t>）</a:t>
                </a:r>
                <a:r>
                  <a:rPr lang="en-US" altLang="ja-JP" sz="2000" dirty="0"/>
                  <a:t> is the predicted value of the response variable for a given value of </a:t>
                </a:r>
                <a:r>
                  <a:rPr lang="en-US" sz="2000" b="1" i="1" dirty="0">
                    <a:solidFill>
                      <a:srgbClr val="800000"/>
                    </a:solidFill>
                  </a:rPr>
                  <a:t>x</a:t>
                </a:r>
                <a:r>
                  <a:rPr lang="en-US" altLang="ja-JP" sz="2000" dirty="0"/>
                  <a:t>.</a:t>
                </a:r>
                <a:endParaRPr lang="en-US" altLang="ja-JP" sz="2000" i="1" dirty="0"/>
              </a:p>
              <a:p>
                <a:pPr marL="742950" lvl="1" indent="-285750" eaLnBrk="1" hangingPunct="1">
                  <a:lnSpc>
                    <a:spcPct val="90000"/>
                  </a:lnSpc>
                  <a:spcBef>
                    <a:spcPct val="60000"/>
                  </a:spcBef>
                  <a:spcAft>
                    <a:spcPts val="600"/>
                  </a:spcAft>
                  <a:buClr>
                    <a:schemeClr val="accent1"/>
                  </a:buClr>
                  <a:buFont typeface="Wingdings" pitchFamily="2" charset="2"/>
                  <a:buChar char="§"/>
                </a:pPr>
                <a:r>
                  <a:rPr lang="en-US" sz="2000" b="1" i="1" dirty="0">
                    <a:solidFill>
                      <a:srgbClr val="800000"/>
                    </a:solidFill>
                  </a:rPr>
                  <a:t>b</a:t>
                </a:r>
                <a:r>
                  <a:rPr lang="en-US" sz="2000" b="1" baseline="-25000" dirty="0">
                    <a:solidFill>
                      <a:srgbClr val="800000"/>
                    </a:solidFill>
                  </a:rPr>
                  <a:t>1</a:t>
                </a:r>
                <a:r>
                  <a:rPr lang="en-US" sz="2000" b="1" i="1" dirty="0">
                    <a:solidFill>
                      <a:srgbClr val="800000"/>
                    </a:solidFill>
                  </a:rPr>
                  <a:t> </a:t>
                </a:r>
                <a:r>
                  <a:rPr lang="en-US" sz="2000" dirty="0"/>
                  <a:t>is the </a:t>
                </a:r>
                <a:r>
                  <a:rPr lang="en-US" sz="2000" b="1" dirty="0">
                    <a:solidFill>
                      <a:srgbClr val="800000"/>
                    </a:solidFill>
                  </a:rPr>
                  <a:t>slope</a:t>
                </a:r>
                <a:r>
                  <a:rPr lang="en-US" sz="2000" b="1" dirty="0">
                    <a:solidFill>
                      <a:srgbClr val="76330A"/>
                    </a:solidFill>
                  </a:rPr>
                  <a:t>,</a:t>
                </a:r>
                <a:r>
                  <a:rPr lang="en-US" sz="2000" dirty="0"/>
                  <a:t> the amount by which </a:t>
                </a:r>
                <a:r>
                  <a:rPr lang="en-US" altLang="zh-CN" sz="2000" dirty="0"/>
                  <a:t>predicted</a:t>
                </a:r>
                <a:r>
                  <a:rPr lang="en-US" sz="2000" dirty="0"/>
                  <a:t> </a:t>
                </a:r>
                <a:r>
                  <a:rPr lang="en-US" sz="2000" i="1" dirty="0"/>
                  <a:t>y</a:t>
                </a:r>
                <a:r>
                  <a:rPr lang="en-US" sz="2000" dirty="0"/>
                  <a:t> changes for each one-unit increase in </a:t>
                </a:r>
                <a:r>
                  <a:rPr lang="en-US" sz="2000" b="1" i="1" dirty="0">
                    <a:solidFill>
                      <a:srgbClr val="800000"/>
                    </a:solidFill>
                  </a:rPr>
                  <a:t>x</a:t>
                </a:r>
                <a:r>
                  <a:rPr lang="en-US" sz="2000" i="1" dirty="0"/>
                  <a:t>.</a:t>
                </a:r>
                <a:endParaRPr lang="en-US" sz="2000" dirty="0"/>
              </a:p>
              <a:p>
                <a:pPr marL="742950" lvl="1" indent="-285750" eaLnBrk="1" hangingPunct="1">
                  <a:lnSpc>
                    <a:spcPct val="90000"/>
                  </a:lnSpc>
                  <a:spcBef>
                    <a:spcPct val="60000"/>
                  </a:spcBef>
                  <a:spcAft>
                    <a:spcPts val="600"/>
                  </a:spcAft>
                  <a:buClr>
                    <a:schemeClr val="accent1"/>
                  </a:buClr>
                  <a:buFont typeface="Wingdings" pitchFamily="2" charset="2"/>
                  <a:buChar char="§"/>
                </a:pPr>
                <a:r>
                  <a:rPr lang="en-US" sz="2000" b="1" i="1" dirty="0">
                    <a:solidFill>
                      <a:srgbClr val="800000"/>
                    </a:solidFill>
                  </a:rPr>
                  <a:t>b</a:t>
                </a:r>
                <a:r>
                  <a:rPr lang="en-US" sz="2000" b="1" baseline="-25000" dirty="0">
                    <a:solidFill>
                      <a:srgbClr val="800000"/>
                    </a:solidFill>
                  </a:rPr>
                  <a:t>0</a:t>
                </a:r>
                <a:r>
                  <a:rPr lang="en-US" sz="2000" b="1" i="1" dirty="0">
                    <a:solidFill>
                      <a:srgbClr val="525B7E"/>
                    </a:solidFill>
                  </a:rPr>
                  <a:t> </a:t>
                </a:r>
                <a:r>
                  <a:rPr lang="en-US" sz="2000" dirty="0"/>
                  <a:t>is the </a:t>
                </a:r>
                <a:r>
                  <a:rPr lang="en-US" sz="2000" b="1" dirty="0">
                    <a:solidFill>
                      <a:srgbClr val="800000"/>
                    </a:solidFill>
                  </a:rPr>
                  <a:t>intercept</a:t>
                </a:r>
                <a:r>
                  <a:rPr lang="en-US" sz="2000" b="1" dirty="0">
                    <a:solidFill>
                      <a:srgbClr val="76330A"/>
                    </a:solidFill>
                  </a:rPr>
                  <a:t>,</a:t>
                </a:r>
                <a:r>
                  <a:rPr lang="en-US" sz="2000" dirty="0"/>
                  <a:t> the value of </a:t>
                </a:r>
                <a14:m>
                  <m:oMath xmlns:m="http://schemas.openxmlformats.org/officeDocument/2006/math">
                    <m:acc>
                      <m:accPr>
                        <m:chr m:val="̂"/>
                        <m:ctrlPr>
                          <a:rPr lang="en-US" altLang="ja-JP" sz="2000" b="1" i="1">
                            <a:solidFill>
                              <a:srgbClr val="76330A"/>
                            </a:solidFill>
                            <a:latin typeface="Cambria Math" panose="02040503050406030204" pitchFamily="18" charset="0"/>
                          </a:rPr>
                        </m:ctrlPr>
                      </m:accPr>
                      <m:e>
                        <m:r>
                          <a:rPr lang="en-US" altLang="ja-JP" sz="2000" b="1" i="1">
                            <a:solidFill>
                              <a:srgbClr val="76330A"/>
                            </a:solidFill>
                            <a:latin typeface="Cambria Math" panose="02040503050406030204" pitchFamily="18" charset="0"/>
                          </a:rPr>
                          <m:t>𝒚</m:t>
                        </m:r>
                      </m:e>
                    </m:acc>
                  </m:oMath>
                </a14:m>
                <a:r>
                  <a:rPr lang="en-US" sz="2000" dirty="0"/>
                  <a:t> when </a:t>
                </a:r>
                <a:r>
                  <a:rPr lang="en-US" sz="2000" b="1" i="1" dirty="0">
                    <a:solidFill>
                      <a:srgbClr val="800000"/>
                    </a:solidFill>
                  </a:rPr>
                  <a:t>x</a:t>
                </a:r>
                <a:r>
                  <a:rPr lang="en-US" sz="2000" i="1" dirty="0"/>
                  <a:t> = 0.</a:t>
                </a:r>
                <a:r>
                  <a:rPr lang="en-US" sz="2000" dirty="0"/>
                  <a:t> </a:t>
                </a:r>
              </a:p>
            </p:txBody>
          </p:sp>
        </mc:Choice>
        <mc:Fallback xmlns="">
          <p:sp>
            <p:nvSpPr>
              <p:cNvPr id="462856" name="Rectangle 8"/>
              <p:cNvSpPr>
                <a:spLocks noRot="1" noChangeAspect="1" noMove="1" noResize="1" noEditPoints="1" noAdjustHandles="1" noChangeArrowheads="1" noChangeShapeType="1" noTextEdit="1"/>
              </p:cNvSpPr>
              <p:nvPr/>
            </p:nvSpPr>
            <p:spPr bwMode="auto">
              <a:xfrm>
                <a:off x="332581" y="3129557"/>
                <a:ext cx="8229600" cy="3044825"/>
              </a:xfrm>
              <a:prstGeom prst="rect">
                <a:avLst/>
              </a:prstGeom>
              <a:blipFill>
                <a:blip r:embed="rId4"/>
                <a:stretch>
                  <a:fillRect/>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6285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6285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46285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46285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2856" grpId="0" build="p" bldLvl="3"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Linear Regression </a:t>
            </a:r>
            <a:r>
              <a:rPr lang="en-US" dirty="0">
                <a:solidFill>
                  <a:schemeClr val="accent1"/>
                </a:solidFill>
              </a:rPr>
              <a:t>3</a:t>
            </a:r>
            <a:endParaRPr lang="en-US" dirty="0"/>
          </a:p>
        </p:txBody>
      </p:sp>
      <p:sp>
        <p:nvSpPr>
          <p:cNvPr id="46082" name="Slide Number Placeholder 5"/>
          <p:cNvSpPr>
            <a:spLocks noGrp="1"/>
          </p:cNvSpPr>
          <p:nvPr>
            <p:ph type="sldNum" sz="quarter" idx="12"/>
          </p:nvPr>
        </p:nvSpPr>
        <p:spPr bwMode="auto">
          <a:xfrm>
            <a:off x="8256588" y="360363"/>
            <a:ext cx="5064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nSpc>
                <a:spcPct val="80000"/>
              </a:lnSpc>
            </a:pPr>
            <a:fld id="{D2759BE8-3A53-4D0F-B4C0-1253E8D1FF54}" type="slidenum">
              <a:rPr lang="en-US" sz="1200">
                <a:solidFill>
                  <a:schemeClr val="accent1"/>
                </a:solidFill>
              </a:rPr>
              <a:pPr>
                <a:lnSpc>
                  <a:spcPct val="80000"/>
                </a:lnSpc>
              </a:pPr>
              <a:t>5</a:t>
            </a:fld>
            <a:endParaRPr lang="en-US" sz="1200">
              <a:solidFill>
                <a:schemeClr val="accent1"/>
              </a:solidFill>
            </a:endParaRPr>
          </a:p>
        </p:txBody>
      </p:sp>
      <p:grpSp>
        <p:nvGrpSpPr>
          <p:cNvPr id="2" name="Group 8" descr="Least-Squares Regression Line (LSRL)"/>
          <p:cNvGrpSpPr/>
          <p:nvPr/>
        </p:nvGrpSpPr>
        <p:grpSpPr>
          <a:xfrm>
            <a:off x="622671" y="2389466"/>
            <a:ext cx="7661275" cy="4043671"/>
            <a:chOff x="622990" y="2525674"/>
            <a:chExt cx="7660640" cy="4044613"/>
          </a:xfrm>
          <a:effectLst>
            <a:outerShdw blurRad="50800" dist="38100" dir="2700000">
              <a:srgbClr val="000000">
                <a:alpha val="43000"/>
              </a:srgbClr>
            </a:outerShdw>
          </a:effectLst>
        </p:grpSpPr>
        <mc:AlternateContent xmlns:mc="http://schemas.openxmlformats.org/markup-compatibility/2006">
          <mc:Choice xmlns:a14="http://schemas.microsoft.com/office/drawing/2010/main" Requires="a14">
            <p:sp>
              <p:nvSpPr>
                <p:cNvPr id="45063" name="Rectangle 7"/>
                <p:cNvSpPr>
                  <a:spLocks noChangeArrowheads="1"/>
                </p:cNvSpPr>
                <p:nvPr/>
              </p:nvSpPr>
              <p:spPr bwMode="auto">
                <a:xfrm>
                  <a:off x="622990" y="2525674"/>
                  <a:ext cx="7660640" cy="4044613"/>
                </a:xfrm>
                <a:prstGeom prst="rect">
                  <a:avLst/>
                </a:prstGeom>
                <a:solidFill>
                  <a:srgbClr val="EEEFD6"/>
                </a:solidFill>
                <a:ln>
                  <a:noFill/>
                </a:ln>
              </p:spPr>
              <p:txBody>
                <a:bodyPr>
                  <a:spAutoFit/>
                </a:bodyPr>
                <a:lstStyle/>
                <a:p>
                  <a:pPr defTabSz="914400" eaLnBrk="1" hangingPunct="1">
                    <a:spcBef>
                      <a:spcPct val="40000"/>
                    </a:spcBef>
                    <a:buClr>
                      <a:schemeClr val="accent2"/>
                    </a:buClr>
                    <a:buSzPct val="60000"/>
                    <a:buFont typeface="Wingdings" pitchFamily="-84" charset="2"/>
                    <a:buNone/>
                    <a:defRPr/>
                  </a:pPr>
                  <a:r>
                    <a:rPr lang="en-US" sz="2000" b="1" u="sng" dirty="0">
                      <a:solidFill>
                        <a:srgbClr val="800000"/>
                      </a:solidFill>
                      <a:latin typeface="Arial" charset="0"/>
                      <a:ea typeface="ＭＳ Ｐゴシック" pitchFamily="-84" charset="-128"/>
                      <a:cs typeface="Arial" charset="0"/>
                    </a:rPr>
                    <a:t>LS Linear Regression</a:t>
                  </a:r>
                  <a:r>
                    <a:rPr lang="en-US" sz="2000" b="1" dirty="0">
                      <a:solidFill>
                        <a:srgbClr val="800000"/>
                      </a:solidFill>
                      <a:latin typeface="Arial" charset="0"/>
                      <a:ea typeface="ＭＳ Ｐゴシック" pitchFamily="-84" charset="-128"/>
                      <a:cs typeface="Arial" charset="0"/>
                    </a:rPr>
                    <a:t>:</a:t>
                  </a:r>
                  <a:r>
                    <a:rPr lang="en-US" sz="2000" u="sng" dirty="0">
                      <a:solidFill>
                        <a:srgbClr val="800000"/>
                      </a:solidFill>
                      <a:latin typeface="Arial" charset="0"/>
                      <a:ea typeface="ＭＳ Ｐゴシック" pitchFamily="-84" charset="-128"/>
                      <a:cs typeface="Arial" charset="0"/>
                    </a:rPr>
                    <a:t>  </a:t>
                  </a:r>
                </a:p>
                <a:p>
                  <a:pPr defTabSz="914400" eaLnBrk="1" hangingPunct="1">
                    <a:spcBef>
                      <a:spcPct val="40000"/>
                    </a:spcBef>
                    <a:buClr>
                      <a:schemeClr val="accent1"/>
                    </a:buClr>
                    <a:buSzPct val="70000"/>
                    <a:defRPr/>
                  </a:pPr>
                  <a:r>
                    <a:rPr lang="en-US" sz="2000" dirty="0"/>
                    <a:t>Find the values of </a:t>
                  </a:r>
                  <a14:m>
                    <m:oMath xmlns:m="http://schemas.openxmlformats.org/officeDocument/2006/math">
                      <m:sSub>
                        <m:sSubPr>
                          <m:ctrlPr>
                            <a:rPr lang="en-US" sz="2000" i="1">
                              <a:latin typeface="Cambria Math" panose="02040503050406030204" pitchFamily="18" charset="0"/>
                            </a:rPr>
                          </m:ctrlPr>
                        </m:sSubPr>
                        <m:e>
                          <m:r>
                            <a:rPr lang="en-US" sz="2000" i="1">
                              <a:latin typeface="Cambria Math" panose="02040503050406030204" pitchFamily="18" charset="0"/>
                            </a:rPr>
                            <m:t>𝑏</m:t>
                          </m:r>
                        </m:e>
                        <m:sub>
                          <m:r>
                            <a:rPr lang="en-US" sz="2000" i="1">
                              <a:latin typeface="Cambria Math" panose="02040503050406030204" pitchFamily="18" charset="0"/>
                            </a:rPr>
                            <m:t>0</m:t>
                          </m:r>
                        </m:sub>
                      </m:sSub>
                    </m:oMath>
                  </a14:m>
                  <a:r>
                    <a:rPr lang="en-US" sz="2000" dirty="0"/>
                    <a:t> and </a:t>
                  </a:r>
                  <a14:m>
                    <m:oMath xmlns:m="http://schemas.openxmlformats.org/officeDocument/2006/math">
                      <m:sSub>
                        <m:sSubPr>
                          <m:ctrlPr>
                            <a:rPr lang="en-US" sz="2000" i="1">
                              <a:latin typeface="Cambria Math" panose="02040503050406030204" pitchFamily="18" charset="0"/>
                            </a:rPr>
                          </m:ctrlPr>
                        </m:sSubPr>
                        <m:e>
                          <m:r>
                            <a:rPr lang="en-US" sz="2000" i="1">
                              <a:latin typeface="Cambria Math" panose="02040503050406030204" pitchFamily="18" charset="0"/>
                            </a:rPr>
                            <m:t>𝑏</m:t>
                          </m:r>
                        </m:e>
                        <m:sub>
                          <m:r>
                            <a:rPr lang="en-US" sz="2000" i="1">
                              <a:latin typeface="Cambria Math" panose="02040503050406030204" pitchFamily="18" charset="0"/>
                            </a:rPr>
                            <m:t>1</m:t>
                          </m:r>
                        </m:sub>
                      </m:sSub>
                    </m:oMath>
                  </a14:m>
                  <a:r>
                    <a:rPr lang="en-US" sz="2000" dirty="0">
                      <a:latin typeface="Arial" charset="0"/>
                      <a:ea typeface="ＭＳ Ｐゴシック" pitchFamily="-84" charset="-128"/>
                      <a:cs typeface="Arial" charset="0"/>
                    </a:rPr>
                    <a:t> such that the following </a:t>
                  </a:r>
                  <a:r>
                    <a:rPr lang="en-US" sz="2000" dirty="0">
                      <a:solidFill>
                        <a:srgbClr val="FF0000"/>
                      </a:solidFill>
                      <a:latin typeface="Arial" charset="0"/>
                      <a:ea typeface="ＭＳ Ｐゴシック" pitchFamily="-84" charset="-128"/>
                      <a:cs typeface="Arial" charset="0"/>
                    </a:rPr>
                    <a:t>sum of squared distances </a:t>
                  </a:r>
                  <a:r>
                    <a:rPr lang="en-US" altLang="zh-CN" sz="2000" dirty="0">
                      <a:solidFill>
                        <a:srgbClr val="FF0000"/>
                      </a:solidFill>
                      <a:latin typeface="Arial" charset="0"/>
                      <a:ea typeface="ＭＳ Ｐゴシック" pitchFamily="-84" charset="-128"/>
                      <a:cs typeface="Arial" charset="0"/>
                    </a:rPr>
                    <a:t>is minimized</a:t>
                  </a:r>
                  <a:r>
                    <a:rPr lang="en-US" sz="2000" dirty="0">
                      <a:solidFill>
                        <a:srgbClr val="FF0000"/>
                      </a:solidFill>
                      <a:latin typeface="Arial" charset="0"/>
                      <a:ea typeface="ＭＳ Ｐゴシック" pitchFamily="-84" charset="-128"/>
                      <a:cs typeface="Arial" charset="0"/>
                    </a:rPr>
                    <a:t>:</a:t>
                  </a:r>
                  <a:endParaRPr lang="en-US" sz="2000" dirty="0">
                    <a:latin typeface="Arial" charset="0"/>
                    <a:ea typeface="ＭＳ Ｐゴシック" pitchFamily="-84" charset="-128"/>
                    <a:cs typeface="Arial" charset="0"/>
                  </a:endParaRPr>
                </a:p>
                <a:p>
                  <a:pPr defTabSz="914400" eaLnBrk="1" hangingPunct="1">
                    <a:spcBef>
                      <a:spcPct val="40000"/>
                    </a:spcBef>
                    <a:buClr>
                      <a:schemeClr val="accent1"/>
                    </a:buClr>
                    <a:buSzPct val="70000"/>
                    <a:defRPr/>
                  </a:pPr>
                  <a14:m>
                    <m:oMathPara xmlns:m="http://schemas.openxmlformats.org/officeDocument/2006/math">
                      <m:oMath>
                        <m:nary>
                          <m:naryPr>
                            <m:chr m:val="∑"/>
                            <m:ctrlPr>
                              <a:rPr lang="en-US" sz="2000" b="0" i="1" smtClean="0">
                                <a:latin typeface="Cambria Math" panose="02040503050406030204" pitchFamily="18" charset="0"/>
                                <a:ea typeface="ＭＳ Ｐゴシック" pitchFamily="-84" charset="-128"/>
                                <a:cs typeface="Arial" charset="0"/>
                              </a:rPr>
                            </m:ctrlPr>
                          </m:naryPr>
                          <m:sub>
                            <m:r>
                              <a:rPr lang="en-US" sz="2000" b="0" i="1" smtClean="0">
                                <a:latin typeface="Cambria Math" panose="02040503050406030204" pitchFamily="18" charset="0"/>
                                <a:ea typeface="ＭＳ Ｐゴシック" pitchFamily="-84" charset="-128"/>
                                <a:cs typeface="Arial" charset="0"/>
                              </a:rPr>
                              <m:t>𝑖</m:t>
                            </m:r>
                            <m:r>
                              <a:rPr lang="en-US" sz="2000" b="0" i="1" smtClean="0">
                                <a:latin typeface="Cambria Math" panose="02040503050406030204" pitchFamily="18" charset="0"/>
                                <a:ea typeface="ＭＳ Ｐゴシック" pitchFamily="-84" charset="-128"/>
                                <a:cs typeface="Arial" charset="0"/>
                              </a:rPr>
                              <m:t>=1</m:t>
                            </m:r>
                          </m:sub>
                          <m:sup>
                            <m:r>
                              <a:rPr lang="en-US" sz="2000" b="0" i="1" smtClean="0">
                                <a:latin typeface="Cambria Math" panose="02040503050406030204" pitchFamily="18" charset="0"/>
                                <a:ea typeface="ＭＳ Ｐゴシック" pitchFamily="-84" charset="-128"/>
                                <a:cs typeface="Arial" charset="0"/>
                              </a:rPr>
                              <m:t>𝑛</m:t>
                            </m:r>
                          </m:sup>
                          <m:e>
                            <m:sSup>
                              <m:sSupPr>
                                <m:ctrlPr>
                                  <a:rPr lang="en-US" sz="2000" b="0" i="1" smtClean="0">
                                    <a:latin typeface="Cambria Math" panose="02040503050406030204" pitchFamily="18" charset="0"/>
                                    <a:ea typeface="ＭＳ Ｐゴシック" pitchFamily="-84" charset="-128"/>
                                    <a:cs typeface="Arial" charset="0"/>
                                  </a:rPr>
                                </m:ctrlPr>
                              </m:sSupPr>
                              <m:e>
                                <m:d>
                                  <m:dPr>
                                    <m:ctrlPr>
                                      <a:rPr lang="en-US" sz="2000" i="1">
                                        <a:latin typeface="Cambria Math" panose="02040503050406030204" pitchFamily="18" charset="0"/>
                                        <a:ea typeface="ＭＳ Ｐゴシック" pitchFamily="-84" charset="-128"/>
                                        <a:cs typeface="Arial" charset="0"/>
                                      </a:rPr>
                                    </m:ctrlPr>
                                  </m:dPr>
                                  <m:e>
                                    <m:sSub>
                                      <m:sSubPr>
                                        <m:ctrlPr>
                                          <a:rPr lang="en-US" sz="2000" i="1">
                                            <a:latin typeface="Cambria Math" panose="02040503050406030204" pitchFamily="18" charset="0"/>
                                            <a:ea typeface="ＭＳ Ｐゴシック" pitchFamily="-84" charset="-128"/>
                                            <a:cs typeface="Arial" charset="0"/>
                                          </a:rPr>
                                        </m:ctrlPr>
                                      </m:sSubPr>
                                      <m:e>
                                        <m:r>
                                          <a:rPr lang="en-US" sz="2000" i="1">
                                            <a:latin typeface="Cambria Math" panose="02040503050406030204" pitchFamily="18" charset="0"/>
                                            <a:ea typeface="ＭＳ Ｐゴシック" pitchFamily="-84" charset="-128"/>
                                            <a:cs typeface="Arial" charset="0"/>
                                          </a:rPr>
                                          <m:t>𝑦</m:t>
                                        </m:r>
                                      </m:e>
                                      <m:sub>
                                        <m:r>
                                          <a:rPr lang="en-US" sz="2000" b="0" i="1" smtClean="0">
                                            <a:latin typeface="Cambria Math" panose="02040503050406030204" pitchFamily="18" charset="0"/>
                                            <a:ea typeface="ＭＳ Ｐゴシック" pitchFamily="-84" charset="-128"/>
                                            <a:cs typeface="Arial" charset="0"/>
                                          </a:rPr>
                                          <m:t>𝑖</m:t>
                                        </m:r>
                                      </m:sub>
                                    </m:sSub>
                                    <m:r>
                                      <a:rPr lang="en-US" sz="2000" i="1">
                                        <a:latin typeface="Cambria Math" panose="02040503050406030204" pitchFamily="18" charset="0"/>
                                        <a:ea typeface="ＭＳ Ｐゴシック" pitchFamily="-84" charset="-128"/>
                                        <a:cs typeface="Arial" charset="0"/>
                                      </a:rPr>
                                      <m:t>−</m:t>
                                    </m:r>
                                    <m:sSub>
                                      <m:sSubPr>
                                        <m:ctrlPr>
                                          <a:rPr lang="en-US" sz="2000" b="0" i="1" smtClean="0">
                                            <a:latin typeface="Cambria Math" panose="02040503050406030204" pitchFamily="18" charset="0"/>
                                            <a:ea typeface="ＭＳ Ｐゴシック" pitchFamily="-84" charset="-128"/>
                                            <a:cs typeface="Arial" charset="0"/>
                                          </a:rPr>
                                        </m:ctrlPr>
                                      </m:sSubPr>
                                      <m:e>
                                        <m:acc>
                                          <m:accPr>
                                            <m:chr m:val="̂"/>
                                            <m:ctrlPr>
                                              <a:rPr lang="en-US" sz="2000" b="0" i="1" smtClean="0">
                                                <a:latin typeface="Cambria Math" panose="02040503050406030204" pitchFamily="18" charset="0"/>
                                                <a:ea typeface="ＭＳ Ｐゴシック" pitchFamily="-84" charset="-128"/>
                                                <a:cs typeface="Arial" charset="0"/>
                                              </a:rPr>
                                            </m:ctrlPr>
                                          </m:accPr>
                                          <m:e>
                                            <m:r>
                                              <a:rPr lang="en-US" sz="2000" b="0" i="1" smtClean="0">
                                                <a:latin typeface="Cambria Math" panose="02040503050406030204" pitchFamily="18" charset="0"/>
                                                <a:ea typeface="ＭＳ Ｐゴシック" pitchFamily="-84" charset="-128"/>
                                                <a:cs typeface="Arial" charset="0"/>
                                              </a:rPr>
                                              <m:t>𝑦</m:t>
                                            </m:r>
                                          </m:e>
                                        </m:acc>
                                      </m:e>
                                      <m:sub>
                                        <m:r>
                                          <m:rPr>
                                            <m:brk m:alnAt="23"/>
                                          </m:rPr>
                                          <a:rPr lang="en-US" sz="2000" b="0" i="1" smtClean="0">
                                            <a:latin typeface="Cambria Math" panose="02040503050406030204" pitchFamily="18" charset="0"/>
                                            <a:ea typeface="ＭＳ Ｐゴシック" pitchFamily="-84" charset="-128"/>
                                            <a:cs typeface="Arial" charset="0"/>
                                          </a:rPr>
                                          <m:t>𝑖</m:t>
                                        </m:r>
                                      </m:sub>
                                    </m:sSub>
                                    <m:r>
                                      <a:rPr lang="en-US" sz="2000" i="1" smtClean="0">
                                        <a:latin typeface="Cambria Math" panose="02040503050406030204" pitchFamily="18" charset="0"/>
                                        <a:ea typeface="ＭＳ Ｐゴシック" pitchFamily="-84" charset="-128"/>
                                        <a:cs typeface="Arial" charset="0"/>
                                      </a:rPr>
                                      <m:t> </m:t>
                                    </m:r>
                                  </m:e>
                                </m:d>
                              </m:e>
                              <m:sup>
                                <m:r>
                                  <a:rPr lang="en-US" sz="2000" b="0" i="1" smtClean="0">
                                    <a:latin typeface="Cambria Math" panose="02040503050406030204" pitchFamily="18" charset="0"/>
                                    <a:ea typeface="ＭＳ Ｐゴシック" pitchFamily="-84" charset="-128"/>
                                    <a:cs typeface="Arial" charset="0"/>
                                  </a:rPr>
                                  <m:t>2</m:t>
                                </m:r>
                              </m:sup>
                            </m:sSup>
                            <m:r>
                              <a:rPr lang="en-US" altLang="zh-CN" sz="2000" b="0" i="1" smtClean="0">
                                <a:latin typeface="Cambria Math" panose="02040503050406030204" pitchFamily="18" charset="0"/>
                                <a:ea typeface="ＭＳ Ｐゴシック" pitchFamily="-84" charset="-128"/>
                                <a:cs typeface="Arial" charset="0"/>
                              </a:rPr>
                              <m:t> </m:t>
                            </m:r>
                          </m:e>
                        </m:nary>
                      </m:oMath>
                    </m:oMathPara>
                  </a14:m>
                  <a:endParaRPr lang="en-US" sz="2000" dirty="0">
                    <a:latin typeface="Arial" charset="0"/>
                    <a:ea typeface="ＭＳ Ｐゴシック" pitchFamily="-84" charset="-128"/>
                    <a:cs typeface="Arial" charset="0"/>
                  </a:endParaRPr>
                </a:p>
                <a:p>
                  <a:pPr defTabSz="914400" eaLnBrk="1" hangingPunct="1">
                    <a:spcBef>
                      <a:spcPct val="40000"/>
                    </a:spcBef>
                    <a:buClr>
                      <a:schemeClr val="accent1"/>
                    </a:buClr>
                    <a:buSzPct val="70000"/>
                    <a:defRPr/>
                  </a:pPr>
                  <a:r>
                    <a:rPr lang="en-US" altLang="zh-CN" sz="2000" dirty="0">
                      <a:latin typeface="Arial" charset="0"/>
                      <a:ea typeface="ＭＳ Ｐゴシック" pitchFamily="-84" charset="-128"/>
                      <a:cs typeface="Arial" charset="0"/>
                    </a:rPr>
                    <a:t>w</a:t>
                  </a:r>
                  <a:r>
                    <a:rPr lang="en-US" sz="2000" dirty="0">
                      <a:latin typeface="Arial" charset="0"/>
                      <a:ea typeface="ＭＳ Ｐゴシック" pitchFamily="-84" charset="-128"/>
                      <a:cs typeface="Arial" charset="0"/>
                    </a:rPr>
                    <a:t>here </a:t>
                  </a:r>
                  <a14:m>
                    <m:oMath xmlns:m="http://schemas.openxmlformats.org/officeDocument/2006/math">
                      <m:sSub>
                        <m:sSubPr>
                          <m:ctrlPr>
                            <a:rPr lang="en-US" sz="2000" i="1">
                              <a:latin typeface="Cambria Math" panose="02040503050406030204" pitchFamily="18" charset="0"/>
                              <a:ea typeface="ＭＳ Ｐゴシック" pitchFamily="-84" charset="-128"/>
                              <a:cs typeface="Arial" charset="0"/>
                            </a:rPr>
                          </m:ctrlPr>
                        </m:sSubPr>
                        <m:e>
                          <m:r>
                            <a:rPr lang="en-US" sz="2000" i="1">
                              <a:latin typeface="Cambria Math" panose="02040503050406030204" pitchFamily="18" charset="0"/>
                              <a:ea typeface="ＭＳ Ｐゴシック" pitchFamily="-84" charset="-128"/>
                              <a:cs typeface="Arial" charset="0"/>
                            </a:rPr>
                            <m:t>𝑦</m:t>
                          </m:r>
                        </m:e>
                        <m:sub>
                          <m:r>
                            <a:rPr lang="en-US" sz="2000" i="1">
                              <a:latin typeface="Cambria Math" panose="02040503050406030204" pitchFamily="18" charset="0"/>
                              <a:ea typeface="ＭＳ Ｐゴシック" pitchFamily="-84" charset="-128"/>
                              <a:cs typeface="Arial" charset="0"/>
                            </a:rPr>
                            <m:t>𝑖</m:t>
                          </m:r>
                        </m:sub>
                      </m:sSub>
                    </m:oMath>
                  </a14:m>
                  <a:r>
                    <a:rPr lang="en-US" sz="2000" dirty="0">
                      <a:latin typeface="Arial" charset="0"/>
                      <a:ea typeface="ＭＳ Ｐゴシック" pitchFamily="-84" charset="-128"/>
                      <a:cs typeface="Arial" charset="0"/>
                    </a:rPr>
                    <a:t> is the value of the </a:t>
                  </a:r>
                  <a14:m>
                    <m:oMath xmlns:m="http://schemas.openxmlformats.org/officeDocument/2006/math">
                      <m:r>
                        <a:rPr lang="en-US" sz="2000" b="0" i="1" smtClean="0">
                          <a:latin typeface="Cambria Math" panose="02040503050406030204" pitchFamily="18" charset="0"/>
                          <a:ea typeface="ＭＳ Ｐゴシック" pitchFamily="-84" charset="-128"/>
                          <a:cs typeface="Arial" charset="0"/>
                        </a:rPr>
                        <m:t>𝑖</m:t>
                      </m:r>
                    </m:oMath>
                  </a14:m>
                  <a:r>
                    <a:rPr lang="en-US" sz="2000" dirty="0" err="1">
                      <a:latin typeface="Arial" charset="0"/>
                      <a:ea typeface="ＭＳ Ｐゴシック" pitchFamily="-84" charset="-128"/>
                      <a:cs typeface="Arial" charset="0"/>
                    </a:rPr>
                    <a:t>th</a:t>
                  </a:r>
                  <a:r>
                    <a:rPr lang="en-US" sz="2000" dirty="0">
                      <a:latin typeface="Arial" charset="0"/>
                      <a:ea typeface="ＭＳ Ｐゴシック" pitchFamily="-84" charset="-128"/>
                      <a:cs typeface="Arial" charset="0"/>
                    </a:rPr>
                    <a:t> response and (as assumed previously) </a:t>
                  </a:r>
                  <a14:m>
                    <m:oMath xmlns:m="http://schemas.openxmlformats.org/officeDocument/2006/math">
                      <m:sSub>
                        <m:sSubPr>
                          <m:ctrlPr>
                            <a:rPr lang="en-US" sz="2000" b="0" i="1" smtClean="0">
                              <a:solidFill>
                                <a:schemeClr val="tx1"/>
                              </a:solidFill>
                              <a:latin typeface="Cambria Math" panose="02040503050406030204" pitchFamily="18" charset="0"/>
                              <a:ea typeface="ＭＳ Ｐゴシック" pitchFamily="-84" charset="-128"/>
                              <a:cs typeface="Arial" charset="0"/>
                            </a:rPr>
                          </m:ctrlPr>
                        </m:sSubPr>
                        <m:e>
                          <m:acc>
                            <m:accPr>
                              <m:chr m:val="̂"/>
                              <m:ctrlPr>
                                <a:rPr lang="en-US" sz="2000" b="0" i="1" smtClean="0">
                                  <a:solidFill>
                                    <a:schemeClr val="tx1"/>
                                  </a:solidFill>
                                  <a:latin typeface="Cambria Math" panose="02040503050406030204" pitchFamily="18" charset="0"/>
                                  <a:ea typeface="ＭＳ Ｐゴシック" pitchFamily="-84" charset="-128"/>
                                  <a:cs typeface="Arial" charset="0"/>
                                </a:rPr>
                              </m:ctrlPr>
                            </m:accPr>
                            <m:e>
                              <m:r>
                                <a:rPr lang="en-US" sz="2000" b="0" i="1" smtClean="0">
                                  <a:solidFill>
                                    <a:schemeClr val="tx1"/>
                                  </a:solidFill>
                                  <a:latin typeface="Cambria Math" panose="02040503050406030204" pitchFamily="18" charset="0"/>
                                  <a:ea typeface="ＭＳ Ｐゴシック" pitchFamily="-84" charset="-128"/>
                                  <a:cs typeface="Arial" charset="0"/>
                                </a:rPr>
                                <m:t>𝑦</m:t>
                              </m:r>
                            </m:e>
                          </m:acc>
                        </m:e>
                        <m:sub>
                          <m:r>
                            <a:rPr lang="en-US" sz="2000" b="0" i="1" dirty="0" smtClean="0">
                              <a:solidFill>
                                <a:schemeClr val="tx1"/>
                              </a:solidFill>
                              <a:latin typeface="Cambria Math" panose="02040503050406030204" pitchFamily="18" charset="0"/>
                              <a:ea typeface="ＭＳ Ｐゴシック" pitchFamily="-84" charset="-128"/>
                              <a:cs typeface="Arial" charset="0"/>
                            </a:rPr>
                            <m:t>𝑖</m:t>
                          </m:r>
                        </m:sub>
                      </m:sSub>
                      <m:r>
                        <a:rPr lang="en-US" sz="2000" b="0" i="1" dirty="0" smtClean="0">
                          <a:solidFill>
                            <a:schemeClr val="tx1"/>
                          </a:solidFill>
                          <a:latin typeface="Cambria Math" panose="02040503050406030204" pitchFamily="18" charset="0"/>
                          <a:ea typeface="ＭＳ Ｐゴシック" pitchFamily="-84" charset="-128"/>
                          <a:cs typeface="Arial" charset="0"/>
                        </a:rPr>
                        <m:t>=</m:t>
                      </m:r>
                      <m:sSub>
                        <m:sSubPr>
                          <m:ctrlPr>
                            <a:rPr lang="en-US" sz="2000" b="0" i="1" dirty="0" smtClean="0">
                              <a:solidFill>
                                <a:schemeClr val="tx1"/>
                              </a:solidFill>
                              <a:latin typeface="Cambria Math" panose="02040503050406030204" pitchFamily="18" charset="0"/>
                              <a:ea typeface="ＭＳ Ｐゴシック" pitchFamily="-84" charset="-128"/>
                              <a:cs typeface="Arial" charset="0"/>
                            </a:rPr>
                          </m:ctrlPr>
                        </m:sSubPr>
                        <m:e>
                          <m:r>
                            <a:rPr lang="en-US" sz="2000" b="0" i="1" dirty="0" smtClean="0">
                              <a:solidFill>
                                <a:schemeClr val="tx1"/>
                              </a:solidFill>
                              <a:latin typeface="Cambria Math" panose="02040503050406030204" pitchFamily="18" charset="0"/>
                              <a:ea typeface="ＭＳ Ｐゴシック" pitchFamily="-84" charset="-128"/>
                              <a:cs typeface="Arial" charset="0"/>
                            </a:rPr>
                            <m:t>𝑏</m:t>
                          </m:r>
                        </m:e>
                        <m:sub>
                          <m:r>
                            <a:rPr lang="en-US" sz="2000" b="0" i="1" dirty="0" smtClean="0">
                              <a:solidFill>
                                <a:schemeClr val="tx1"/>
                              </a:solidFill>
                              <a:latin typeface="Cambria Math" panose="02040503050406030204" pitchFamily="18" charset="0"/>
                              <a:ea typeface="ＭＳ Ｐゴシック" pitchFamily="-84" charset="-128"/>
                              <a:cs typeface="Arial" charset="0"/>
                            </a:rPr>
                            <m:t>0</m:t>
                          </m:r>
                        </m:sub>
                      </m:sSub>
                      <m:r>
                        <a:rPr lang="en-US" sz="2000" b="0" i="1" dirty="0" smtClean="0">
                          <a:solidFill>
                            <a:schemeClr val="tx1"/>
                          </a:solidFill>
                          <a:latin typeface="Cambria Math" panose="02040503050406030204" pitchFamily="18" charset="0"/>
                          <a:ea typeface="ＭＳ Ｐゴシック" pitchFamily="-84" charset="-128"/>
                          <a:cs typeface="Arial" charset="0"/>
                        </a:rPr>
                        <m:t>+</m:t>
                      </m:r>
                      <m:sSub>
                        <m:sSubPr>
                          <m:ctrlPr>
                            <a:rPr lang="en-US" sz="2000" b="0" i="1" dirty="0" smtClean="0">
                              <a:solidFill>
                                <a:schemeClr val="tx1"/>
                              </a:solidFill>
                              <a:latin typeface="Cambria Math" panose="02040503050406030204" pitchFamily="18" charset="0"/>
                              <a:ea typeface="ＭＳ Ｐゴシック" pitchFamily="-84" charset="-128"/>
                              <a:cs typeface="Arial" charset="0"/>
                            </a:rPr>
                          </m:ctrlPr>
                        </m:sSubPr>
                        <m:e>
                          <m:r>
                            <a:rPr lang="en-US" sz="2000" b="0" i="1" dirty="0" smtClean="0">
                              <a:solidFill>
                                <a:schemeClr val="tx1"/>
                              </a:solidFill>
                              <a:latin typeface="Cambria Math" panose="02040503050406030204" pitchFamily="18" charset="0"/>
                              <a:ea typeface="ＭＳ Ｐゴシック" pitchFamily="-84" charset="-128"/>
                              <a:cs typeface="Arial" charset="0"/>
                            </a:rPr>
                            <m:t>𝑏</m:t>
                          </m:r>
                        </m:e>
                        <m:sub>
                          <m:r>
                            <a:rPr lang="en-US" sz="2000" b="0" i="1" dirty="0" smtClean="0">
                              <a:solidFill>
                                <a:schemeClr val="tx1"/>
                              </a:solidFill>
                              <a:latin typeface="Cambria Math" panose="02040503050406030204" pitchFamily="18" charset="0"/>
                              <a:ea typeface="ＭＳ Ｐゴシック" pitchFamily="-84" charset="-128"/>
                              <a:cs typeface="Arial" charset="0"/>
                            </a:rPr>
                            <m:t>1</m:t>
                          </m:r>
                        </m:sub>
                      </m:sSub>
                      <m:sSub>
                        <m:sSubPr>
                          <m:ctrlPr>
                            <a:rPr lang="en-US" sz="2000" b="0" i="1" dirty="0" smtClean="0">
                              <a:solidFill>
                                <a:schemeClr val="tx1"/>
                              </a:solidFill>
                              <a:latin typeface="Cambria Math" panose="02040503050406030204" pitchFamily="18" charset="0"/>
                              <a:ea typeface="ＭＳ Ｐゴシック" pitchFamily="-84" charset="-128"/>
                              <a:cs typeface="Arial" charset="0"/>
                            </a:rPr>
                          </m:ctrlPr>
                        </m:sSubPr>
                        <m:e>
                          <m:r>
                            <a:rPr lang="en-US" sz="2000" b="0" i="1" dirty="0" smtClean="0">
                              <a:solidFill>
                                <a:schemeClr val="tx1"/>
                              </a:solidFill>
                              <a:latin typeface="Cambria Math" panose="02040503050406030204" pitchFamily="18" charset="0"/>
                              <a:ea typeface="ＭＳ Ｐゴシック" pitchFamily="-84" charset="-128"/>
                              <a:cs typeface="Arial" charset="0"/>
                            </a:rPr>
                            <m:t>𝑥</m:t>
                          </m:r>
                        </m:e>
                        <m:sub>
                          <m:r>
                            <a:rPr lang="en-US" sz="2000" b="0" i="1" dirty="0" smtClean="0">
                              <a:solidFill>
                                <a:schemeClr val="tx1"/>
                              </a:solidFill>
                              <a:latin typeface="Cambria Math" panose="02040503050406030204" pitchFamily="18" charset="0"/>
                              <a:ea typeface="ＭＳ Ｐゴシック" pitchFamily="-84" charset="-128"/>
                              <a:cs typeface="Arial" charset="0"/>
                            </a:rPr>
                            <m:t>𝑖</m:t>
                          </m:r>
                        </m:sub>
                      </m:sSub>
                    </m:oMath>
                  </a14:m>
                  <a:r>
                    <a:rPr lang="en-US" sz="2000" dirty="0">
                      <a:latin typeface="Arial" charset="0"/>
                      <a:ea typeface="ＭＳ Ｐゴシック" pitchFamily="-84" charset="-128"/>
                      <a:cs typeface="Arial" charset="0"/>
                    </a:rPr>
                    <a:t>. Hence </a:t>
                  </a:r>
                </a:p>
                <a:p>
                  <a:pPr defTabSz="914400" eaLnBrk="1" hangingPunct="1">
                    <a:spcBef>
                      <a:spcPct val="40000"/>
                    </a:spcBef>
                    <a:buClr>
                      <a:schemeClr val="accent1"/>
                    </a:buClr>
                    <a:buSzPct val="70000"/>
                    <a:defRPr/>
                  </a:pPr>
                  <a14:m>
                    <m:oMathPara xmlns:m="http://schemas.openxmlformats.org/officeDocument/2006/math">
                      <m:oMath>
                        <m:sSub>
                          <m:sSubPr>
                            <m:ctrlPr>
                              <a:rPr lang="en-US" sz="2000" i="1">
                                <a:solidFill>
                                  <a:srgbClr val="FF0000"/>
                                </a:solidFill>
                                <a:latin typeface="Cambria Math" panose="02040503050406030204" pitchFamily="18" charset="0"/>
                              </a:rPr>
                            </m:ctrlPr>
                          </m:sSubPr>
                          <m:e>
                            <m:r>
                              <a:rPr lang="en-US" sz="2000" i="1">
                                <a:solidFill>
                                  <a:srgbClr val="FF0000"/>
                                </a:solidFill>
                                <a:latin typeface="Cambria Math" panose="02040503050406030204" pitchFamily="18" charset="0"/>
                              </a:rPr>
                              <m:t>𝑏</m:t>
                            </m:r>
                          </m:e>
                          <m:sub>
                            <m:r>
                              <a:rPr lang="en-US" sz="2000" i="1">
                                <a:solidFill>
                                  <a:srgbClr val="FF0000"/>
                                </a:solidFill>
                                <a:latin typeface="Cambria Math" panose="02040503050406030204" pitchFamily="18" charset="0"/>
                              </a:rPr>
                              <m:t>1</m:t>
                            </m:r>
                          </m:sub>
                        </m:sSub>
                        <m:r>
                          <a:rPr lang="en-US" sz="2000" i="1">
                            <a:solidFill>
                              <a:srgbClr val="FF0000"/>
                            </a:solidFill>
                            <a:latin typeface="Cambria Math" panose="02040503050406030204" pitchFamily="18" charset="0"/>
                          </a:rPr>
                          <m:t>=</m:t>
                        </m:r>
                        <m:sSub>
                          <m:sSubPr>
                            <m:ctrlPr>
                              <a:rPr lang="en-US" sz="2000" i="1">
                                <a:solidFill>
                                  <a:srgbClr val="FF0000"/>
                                </a:solidFill>
                                <a:latin typeface="Cambria Math" panose="02040503050406030204" pitchFamily="18" charset="0"/>
                              </a:rPr>
                            </m:ctrlPr>
                          </m:sSubPr>
                          <m:e>
                            <m:r>
                              <a:rPr lang="en-US" sz="2000" i="1">
                                <a:solidFill>
                                  <a:srgbClr val="FF0000"/>
                                </a:solidFill>
                                <a:latin typeface="Cambria Math" panose="02040503050406030204" pitchFamily="18" charset="0"/>
                              </a:rPr>
                              <m:t>𝑟</m:t>
                            </m:r>
                          </m:e>
                          <m:sub>
                            <m:r>
                              <a:rPr lang="en-US" sz="2000" i="1">
                                <a:solidFill>
                                  <a:srgbClr val="FF0000"/>
                                </a:solidFill>
                                <a:latin typeface="Cambria Math" panose="02040503050406030204" pitchFamily="18" charset="0"/>
                              </a:rPr>
                              <m:t>𝑥</m:t>
                            </m:r>
                            <m:r>
                              <a:rPr lang="en-US" sz="2000" i="1">
                                <a:solidFill>
                                  <a:srgbClr val="FF0000"/>
                                </a:solidFill>
                                <a:latin typeface="Cambria Math" panose="02040503050406030204" pitchFamily="18" charset="0"/>
                              </a:rPr>
                              <m:t>,</m:t>
                            </m:r>
                            <m:r>
                              <a:rPr lang="en-US" sz="2000" i="1">
                                <a:solidFill>
                                  <a:srgbClr val="FF0000"/>
                                </a:solidFill>
                                <a:latin typeface="Cambria Math" panose="02040503050406030204" pitchFamily="18" charset="0"/>
                              </a:rPr>
                              <m:t>𝑦</m:t>
                            </m:r>
                          </m:sub>
                        </m:sSub>
                        <m:r>
                          <a:rPr lang="en-US" sz="2000" i="1">
                            <a:solidFill>
                              <a:srgbClr val="FF0000"/>
                            </a:solidFill>
                            <a:latin typeface="Cambria Math" panose="02040503050406030204" pitchFamily="18" charset="0"/>
                          </a:rPr>
                          <m:t>⋅</m:t>
                        </m:r>
                        <m:f>
                          <m:fPr>
                            <m:ctrlPr>
                              <a:rPr lang="en-US" sz="2000" i="1">
                                <a:solidFill>
                                  <a:srgbClr val="FF0000"/>
                                </a:solidFill>
                                <a:latin typeface="Cambria Math" panose="02040503050406030204" pitchFamily="18" charset="0"/>
                              </a:rPr>
                            </m:ctrlPr>
                          </m:fPr>
                          <m:num>
                            <m:sSub>
                              <m:sSubPr>
                                <m:ctrlPr>
                                  <a:rPr lang="en-US" sz="2000" i="1">
                                    <a:solidFill>
                                      <a:srgbClr val="FF0000"/>
                                    </a:solidFill>
                                    <a:latin typeface="Cambria Math" panose="02040503050406030204" pitchFamily="18" charset="0"/>
                                  </a:rPr>
                                </m:ctrlPr>
                              </m:sSubPr>
                              <m:e>
                                <m:r>
                                  <a:rPr lang="en-US" sz="2000" i="1">
                                    <a:solidFill>
                                      <a:srgbClr val="FF0000"/>
                                    </a:solidFill>
                                    <a:latin typeface="Cambria Math" panose="02040503050406030204" pitchFamily="18" charset="0"/>
                                  </a:rPr>
                                  <m:t>𝑠</m:t>
                                </m:r>
                              </m:e>
                              <m:sub>
                                <m:r>
                                  <a:rPr lang="en-US" sz="2000" i="1">
                                    <a:solidFill>
                                      <a:srgbClr val="FF0000"/>
                                    </a:solidFill>
                                    <a:latin typeface="Cambria Math" panose="02040503050406030204" pitchFamily="18" charset="0"/>
                                  </a:rPr>
                                  <m:t>𝑦</m:t>
                                </m:r>
                              </m:sub>
                            </m:sSub>
                          </m:num>
                          <m:den>
                            <m:sSub>
                              <m:sSubPr>
                                <m:ctrlPr>
                                  <a:rPr lang="en-US" sz="2000" i="1">
                                    <a:solidFill>
                                      <a:srgbClr val="FF0000"/>
                                    </a:solidFill>
                                    <a:latin typeface="Cambria Math" panose="02040503050406030204" pitchFamily="18" charset="0"/>
                                  </a:rPr>
                                </m:ctrlPr>
                              </m:sSubPr>
                              <m:e>
                                <m:r>
                                  <a:rPr lang="en-US" sz="2000" i="1">
                                    <a:solidFill>
                                      <a:srgbClr val="FF0000"/>
                                    </a:solidFill>
                                    <a:latin typeface="Cambria Math" panose="02040503050406030204" pitchFamily="18" charset="0"/>
                                  </a:rPr>
                                  <m:t>𝑠</m:t>
                                </m:r>
                              </m:e>
                              <m:sub>
                                <m:r>
                                  <a:rPr lang="en-US" sz="2000" i="1">
                                    <a:solidFill>
                                      <a:srgbClr val="FF0000"/>
                                    </a:solidFill>
                                    <a:latin typeface="Cambria Math" panose="02040503050406030204" pitchFamily="18" charset="0"/>
                                  </a:rPr>
                                  <m:t>𝑥</m:t>
                                </m:r>
                              </m:sub>
                            </m:sSub>
                          </m:den>
                        </m:f>
                      </m:oMath>
                    </m:oMathPara>
                  </a14:m>
                  <a:endParaRPr lang="en-US" sz="2000" dirty="0">
                    <a:latin typeface="Arial" charset="0"/>
                    <a:ea typeface="ＭＳ Ｐゴシック" pitchFamily="-84" charset="-128"/>
                    <a:cs typeface="Arial" charset="0"/>
                  </a:endParaRPr>
                </a:p>
                <a:p>
                  <a:pPr defTabSz="914400" eaLnBrk="1" hangingPunct="1">
                    <a:spcBef>
                      <a:spcPct val="40000"/>
                    </a:spcBef>
                    <a:buClr>
                      <a:schemeClr val="accent1"/>
                    </a:buClr>
                    <a:buSzPct val="70000"/>
                    <a:defRPr/>
                  </a:pPr>
                  <a14:m>
                    <m:oMathPara xmlns:m="http://schemas.openxmlformats.org/officeDocument/2006/math">
                      <m:oMath>
                        <m:sSub>
                          <m:sSubPr>
                            <m:ctrlPr>
                              <a:rPr lang="en-US" sz="2000" i="1">
                                <a:solidFill>
                                  <a:srgbClr val="FF0000"/>
                                </a:solidFill>
                                <a:latin typeface="Cambria Math" panose="02040503050406030204" pitchFamily="18" charset="0"/>
                              </a:rPr>
                            </m:ctrlPr>
                          </m:sSubPr>
                          <m:e>
                            <m:r>
                              <a:rPr lang="en-US" sz="2000" i="1">
                                <a:solidFill>
                                  <a:srgbClr val="FF0000"/>
                                </a:solidFill>
                                <a:latin typeface="Cambria Math" panose="02040503050406030204" pitchFamily="18" charset="0"/>
                              </a:rPr>
                              <m:t>𝑏</m:t>
                            </m:r>
                          </m:e>
                          <m:sub>
                            <m:r>
                              <a:rPr lang="en-US" sz="2000" i="1">
                                <a:solidFill>
                                  <a:srgbClr val="FF0000"/>
                                </a:solidFill>
                                <a:latin typeface="Cambria Math" panose="02040503050406030204" pitchFamily="18" charset="0"/>
                              </a:rPr>
                              <m:t>0</m:t>
                            </m:r>
                          </m:sub>
                        </m:sSub>
                        <m:r>
                          <a:rPr lang="en-US" sz="2000" i="1">
                            <a:solidFill>
                              <a:srgbClr val="FF0000"/>
                            </a:solidFill>
                            <a:latin typeface="Cambria Math" panose="02040503050406030204" pitchFamily="18" charset="0"/>
                          </a:rPr>
                          <m:t>=</m:t>
                        </m:r>
                        <m:acc>
                          <m:accPr>
                            <m:chr m:val="̅"/>
                            <m:ctrlPr>
                              <a:rPr lang="en-US" sz="2000" i="1">
                                <a:solidFill>
                                  <a:srgbClr val="FF0000"/>
                                </a:solidFill>
                                <a:latin typeface="Cambria Math" panose="02040503050406030204" pitchFamily="18" charset="0"/>
                              </a:rPr>
                            </m:ctrlPr>
                          </m:accPr>
                          <m:e>
                            <m:r>
                              <a:rPr lang="en-US" sz="2000" i="1">
                                <a:solidFill>
                                  <a:srgbClr val="FF0000"/>
                                </a:solidFill>
                                <a:latin typeface="Cambria Math" panose="02040503050406030204" pitchFamily="18" charset="0"/>
                              </a:rPr>
                              <m:t>𝑦</m:t>
                            </m:r>
                          </m:e>
                        </m:acc>
                        <m:r>
                          <a:rPr lang="en-US" sz="2000" i="1">
                            <a:solidFill>
                              <a:srgbClr val="FF0000"/>
                            </a:solidFill>
                            <a:latin typeface="Cambria Math" panose="02040503050406030204" pitchFamily="18" charset="0"/>
                          </a:rPr>
                          <m:t>−</m:t>
                        </m:r>
                        <m:sSub>
                          <m:sSubPr>
                            <m:ctrlPr>
                              <a:rPr lang="en-US" sz="2000" i="1">
                                <a:solidFill>
                                  <a:srgbClr val="FF0000"/>
                                </a:solidFill>
                                <a:latin typeface="Cambria Math" panose="02040503050406030204" pitchFamily="18" charset="0"/>
                              </a:rPr>
                            </m:ctrlPr>
                          </m:sSubPr>
                          <m:e>
                            <m:r>
                              <a:rPr lang="en-US" sz="2000" i="1">
                                <a:solidFill>
                                  <a:srgbClr val="FF0000"/>
                                </a:solidFill>
                                <a:latin typeface="Cambria Math" panose="02040503050406030204" pitchFamily="18" charset="0"/>
                              </a:rPr>
                              <m:t>𝑏</m:t>
                            </m:r>
                          </m:e>
                          <m:sub>
                            <m:r>
                              <a:rPr lang="en-US" sz="2000" i="1">
                                <a:solidFill>
                                  <a:srgbClr val="FF0000"/>
                                </a:solidFill>
                                <a:latin typeface="Cambria Math" panose="02040503050406030204" pitchFamily="18" charset="0"/>
                              </a:rPr>
                              <m:t>1</m:t>
                            </m:r>
                          </m:sub>
                        </m:sSub>
                        <m:acc>
                          <m:accPr>
                            <m:chr m:val="̅"/>
                            <m:ctrlPr>
                              <a:rPr lang="en-US" sz="2000" i="1">
                                <a:solidFill>
                                  <a:srgbClr val="FF0000"/>
                                </a:solidFill>
                                <a:latin typeface="Cambria Math" panose="02040503050406030204" pitchFamily="18" charset="0"/>
                              </a:rPr>
                            </m:ctrlPr>
                          </m:accPr>
                          <m:e>
                            <m:r>
                              <a:rPr lang="en-US" sz="2000" i="1">
                                <a:solidFill>
                                  <a:srgbClr val="FF0000"/>
                                </a:solidFill>
                                <a:latin typeface="Cambria Math" panose="02040503050406030204" pitchFamily="18" charset="0"/>
                              </a:rPr>
                              <m:t>𝑥</m:t>
                            </m:r>
                          </m:e>
                        </m:acc>
                      </m:oMath>
                    </m:oMathPara>
                  </a14:m>
                  <a:endParaRPr lang="en-US" sz="2000" dirty="0">
                    <a:latin typeface="Arial" charset="0"/>
                    <a:ea typeface="ＭＳ Ｐゴシック" pitchFamily="-84" charset="-128"/>
                    <a:cs typeface="Arial" charset="0"/>
                  </a:endParaRPr>
                </a:p>
                <a:p>
                  <a:pPr defTabSz="914400" eaLnBrk="1" hangingPunct="1">
                    <a:spcBef>
                      <a:spcPct val="40000"/>
                    </a:spcBef>
                    <a:buClr>
                      <a:schemeClr val="accent1"/>
                    </a:buClr>
                    <a:buSzPct val="70000"/>
                    <a:defRPr/>
                  </a:pPr>
                  <a:r>
                    <a:rPr lang="en-US" sz="2000" dirty="0">
                      <a:latin typeface="Arial" charset="0"/>
                      <a:ea typeface="ＭＳ Ｐゴシック" pitchFamily="-84" charset="-128"/>
                      <a:cs typeface="Arial" charset="0"/>
                    </a:rPr>
                    <a:t>where </a:t>
                  </a:r>
                  <a14:m>
                    <m:oMath xmlns:m="http://schemas.openxmlformats.org/officeDocument/2006/math">
                      <m:sSub>
                        <m:sSubPr>
                          <m:ctrlPr>
                            <a:rPr lang="en-US" sz="2000" i="1">
                              <a:latin typeface="Cambria Math" panose="02040503050406030204" pitchFamily="18" charset="0"/>
                            </a:rPr>
                          </m:ctrlPr>
                        </m:sSubPr>
                        <m:e>
                          <m:r>
                            <a:rPr lang="en-US" sz="2000" i="1">
                              <a:latin typeface="Cambria Math" panose="02040503050406030204" pitchFamily="18" charset="0"/>
                            </a:rPr>
                            <m:t>𝑟</m:t>
                          </m:r>
                        </m:e>
                        <m:sub>
                          <m:r>
                            <a:rPr lang="en-US" sz="2000" i="1">
                              <a:latin typeface="Cambria Math" panose="02040503050406030204" pitchFamily="18" charset="0"/>
                            </a:rPr>
                            <m:t>𝑥</m:t>
                          </m:r>
                          <m:r>
                            <a:rPr lang="en-US" sz="2000" i="1">
                              <a:latin typeface="Cambria Math" panose="02040503050406030204" pitchFamily="18" charset="0"/>
                            </a:rPr>
                            <m:t>,</m:t>
                          </m:r>
                          <m:r>
                            <a:rPr lang="en-US" sz="2000" i="1">
                              <a:latin typeface="Cambria Math" panose="02040503050406030204" pitchFamily="18" charset="0"/>
                            </a:rPr>
                            <m:t>𝑦</m:t>
                          </m:r>
                        </m:sub>
                      </m:sSub>
                    </m:oMath>
                  </a14:m>
                  <a:r>
                    <a:rPr lang="en-US" altLang="en-US" sz="2000" dirty="0">
                      <a:solidFill>
                        <a:srgbClr val="000000"/>
                      </a:solidFill>
                      <a:ea typeface="ＭＳ Ｐゴシック" pitchFamily="-65" charset="-128"/>
                      <a:cs typeface="Arial" charset="0"/>
                    </a:rPr>
                    <a:t> is the correlation coefficient between </a:t>
                  </a:r>
                  <a14:m>
                    <m:oMath xmlns:m="http://schemas.openxmlformats.org/officeDocument/2006/math">
                      <m:r>
                        <a:rPr lang="en-US" altLang="en-US" sz="2000" i="1">
                          <a:solidFill>
                            <a:srgbClr val="000000"/>
                          </a:solidFill>
                          <a:latin typeface="Cambria Math" panose="02040503050406030204" pitchFamily="18" charset="0"/>
                          <a:ea typeface="ＭＳ Ｐゴシック" pitchFamily="-65" charset="-128"/>
                          <a:cs typeface="Arial" charset="0"/>
                        </a:rPr>
                        <m:t>𝑥</m:t>
                      </m:r>
                    </m:oMath>
                  </a14:m>
                  <a:r>
                    <a:rPr lang="en-US" altLang="en-US" sz="2000" dirty="0">
                      <a:solidFill>
                        <a:srgbClr val="000000"/>
                      </a:solidFill>
                      <a:ea typeface="ＭＳ Ｐゴシック" pitchFamily="-65" charset="-128"/>
                      <a:cs typeface="Arial" charset="0"/>
                    </a:rPr>
                    <a:t> and </a:t>
                  </a:r>
                  <a14:m>
                    <m:oMath xmlns:m="http://schemas.openxmlformats.org/officeDocument/2006/math">
                      <m:r>
                        <a:rPr lang="en-US" altLang="en-US" sz="2000" i="1">
                          <a:solidFill>
                            <a:srgbClr val="000000"/>
                          </a:solidFill>
                          <a:latin typeface="Cambria Math" panose="02040503050406030204" pitchFamily="18" charset="0"/>
                          <a:ea typeface="ＭＳ Ｐゴシック" pitchFamily="-65" charset="-128"/>
                          <a:cs typeface="Arial" charset="0"/>
                        </a:rPr>
                        <m:t>𝑦</m:t>
                      </m:r>
                    </m:oMath>
                  </a14:m>
                  <a:r>
                    <a:rPr lang="en-US" altLang="en-US" sz="2000" dirty="0">
                      <a:solidFill>
                        <a:srgbClr val="000000"/>
                      </a:solidFill>
                      <a:ea typeface="ＭＳ Ｐゴシック" pitchFamily="-65" charset="-128"/>
                      <a:cs typeface="Arial" charset="0"/>
                    </a:rPr>
                    <a:t>. </a:t>
                  </a:r>
                  <a:endParaRPr lang="en-US" sz="2000" dirty="0">
                    <a:latin typeface="Arial" charset="0"/>
                    <a:ea typeface="ＭＳ Ｐゴシック" pitchFamily="-84" charset="-128"/>
                    <a:cs typeface="Arial" charset="0"/>
                  </a:endParaRPr>
                </a:p>
              </p:txBody>
            </p:sp>
          </mc:Choice>
          <mc:Fallback>
            <p:sp>
              <p:nvSpPr>
                <p:cNvPr id="45063" name="Rectangle 7"/>
                <p:cNvSpPr>
                  <a:spLocks noRot="1" noChangeAspect="1" noMove="1" noResize="1" noEditPoints="1" noAdjustHandles="1" noChangeArrowheads="1" noChangeShapeType="1" noTextEdit="1"/>
                </p:cNvSpPr>
                <p:nvPr/>
              </p:nvSpPr>
              <p:spPr bwMode="auto">
                <a:xfrm>
                  <a:off x="622990" y="2525674"/>
                  <a:ext cx="7660640" cy="4044613"/>
                </a:xfrm>
                <a:prstGeom prst="rect">
                  <a:avLst/>
                </a:prstGeom>
                <a:blipFill>
                  <a:blip r:embed="rId2"/>
                  <a:stretch>
                    <a:fillRect l="-796" t="-754" b="-1961"/>
                  </a:stretch>
                </a:blipFill>
                <a:ln>
                  <a:noFill/>
                </a:ln>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9" name="Rectangle 3">
                <a:extLst>
                  <a:ext uri="{FF2B5EF4-FFF2-40B4-BE49-F238E27FC236}">
                    <a16:creationId xmlns:a16="http://schemas.microsoft.com/office/drawing/2014/main" id="{FBADC8C7-786D-6504-54FE-AD7C8AD7DFE8}"/>
                  </a:ext>
                </a:extLst>
              </p:cNvPr>
              <p:cNvSpPr txBox="1">
                <a:spLocks noChangeArrowheads="1"/>
              </p:cNvSpPr>
              <p:nvPr/>
            </p:nvSpPr>
            <p:spPr bwMode="auto">
              <a:xfrm>
                <a:off x="174624" y="1376312"/>
                <a:ext cx="8412163" cy="807097"/>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defTabSz="914400" eaLnBrk="1" hangingPunct="1">
                  <a:spcBef>
                    <a:spcPts val="700"/>
                  </a:spcBef>
                  <a:buClr>
                    <a:schemeClr val="accent2"/>
                  </a:buClr>
                  <a:buSzPct val="60000"/>
                </a:pPr>
                <a:r>
                  <a:rPr lang="en-US" sz="2000" dirty="0"/>
                  <a:t>The remaining issue is to obtain values of </a:t>
                </a:r>
                <a14:m>
                  <m:oMath xmlns:m="http://schemas.openxmlformats.org/officeDocument/2006/math">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𝑏</m:t>
                        </m:r>
                      </m:e>
                      <m:sub>
                        <m:r>
                          <a:rPr lang="en-US" sz="2000" b="0" i="1" smtClean="0">
                            <a:latin typeface="Cambria Math" panose="02040503050406030204" pitchFamily="18" charset="0"/>
                          </a:rPr>
                          <m:t>0</m:t>
                        </m:r>
                      </m:sub>
                    </m:sSub>
                  </m:oMath>
                </a14:m>
                <a:r>
                  <a:rPr lang="en-US" sz="2000" dirty="0"/>
                  <a:t> and </a:t>
                </a:r>
                <a14:m>
                  <m:oMath xmlns:m="http://schemas.openxmlformats.org/officeDocument/2006/math">
                    <m:sSub>
                      <m:sSubPr>
                        <m:ctrlPr>
                          <a:rPr lang="en-US" sz="2000" i="1">
                            <a:latin typeface="Cambria Math" panose="02040503050406030204" pitchFamily="18" charset="0"/>
                          </a:rPr>
                        </m:ctrlPr>
                      </m:sSubPr>
                      <m:e>
                        <m:r>
                          <a:rPr lang="en-US" sz="2000" i="1">
                            <a:latin typeface="Cambria Math" panose="02040503050406030204" pitchFamily="18" charset="0"/>
                          </a:rPr>
                          <m:t>𝑏</m:t>
                        </m:r>
                      </m:e>
                      <m:sub>
                        <m:r>
                          <a:rPr lang="en-US" sz="2000" b="0" i="1" smtClean="0">
                            <a:latin typeface="Cambria Math" panose="02040503050406030204" pitchFamily="18" charset="0"/>
                          </a:rPr>
                          <m:t>1</m:t>
                        </m:r>
                      </m:sub>
                    </m:sSub>
                  </m:oMath>
                </a14:m>
                <a:r>
                  <a:rPr lang="en-US" sz="2000" dirty="0"/>
                  <a:t>. A classical way is to follow the (ordinary) least squares (abbr. OLS or LS) method.</a:t>
                </a:r>
                <a:endParaRPr lang="en-US" sz="2000" dirty="0">
                  <a:solidFill>
                    <a:srgbClr val="000000"/>
                  </a:solidFill>
                </a:endParaRPr>
              </a:p>
              <a:p>
                <a:pPr defTabSz="914400" eaLnBrk="1" hangingPunct="1">
                  <a:spcBef>
                    <a:spcPts val="700"/>
                  </a:spcBef>
                  <a:buClr>
                    <a:schemeClr val="accent2"/>
                  </a:buClr>
                  <a:buSzPct val="60000"/>
                  <a:buFont typeface="Monotype Sorts" charset="2"/>
                  <a:buNone/>
                </a:pPr>
                <a:endParaRPr lang="en-US" sz="2000" dirty="0"/>
              </a:p>
            </p:txBody>
          </p:sp>
        </mc:Choice>
        <mc:Fallback xmlns="">
          <p:sp>
            <p:nvSpPr>
              <p:cNvPr id="9" name="Rectangle 3">
                <a:extLst>
                  <a:ext uri="{FF2B5EF4-FFF2-40B4-BE49-F238E27FC236}">
                    <a16:creationId xmlns:a16="http://schemas.microsoft.com/office/drawing/2014/main" id="{FBADC8C7-786D-6504-54FE-AD7C8AD7DFE8}"/>
                  </a:ext>
                </a:extLst>
              </p:cNvPr>
              <p:cNvSpPr txBox="1">
                <a:spLocks noRot="1" noChangeAspect="1" noMove="1" noResize="1" noEditPoints="1" noAdjustHandles="1" noChangeArrowheads="1" noChangeShapeType="1" noTextEdit="1"/>
              </p:cNvSpPr>
              <p:nvPr/>
            </p:nvSpPr>
            <p:spPr bwMode="auto">
              <a:xfrm>
                <a:off x="174624" y="1376312"/>
                <a:ext cx="8412163" cy="807097"/>
              </a:xfrm>
              <a:prstGeom prst="rect">
                <a:avLst/>
              </a:prstGeom>
              <a:blipFill>
                <a:blip r:embed="rId3"/>
                <a:stretch>
                  <a:fillRect l="-797" t="-3788" r="-797" b="-1515"/>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Tree>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1"/>
                </a:solidFill>
              </a:rPr>
              <a:t>Predictions Via Regression Line</a:t>
            </a:r>
            <a:endParaRPr lang="en-US" dirty="0"/>
          </a:p>
        </p:txBody>
      </p:sp>
      <p:sp>
        <p:nvSpPr>
          <p:cNvPr id="47106" name="Slide Number Placeholder 4"/>
          <p:cNvSpPr>
            <a:spLocks noGrp="1"/>
          </p:cNvSpPr>
          <p:nvPr>
            <p:ph type="sldNum" sz="quarter" idx="12"/>
          </p:nvPr>
        </p:nvSpPr>
        <p:spPr bwMode="auto">
          <a:xfrm>
            <a:off x="8256588" y="360363"/>
            <a:ext cx="5064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nSpc>
                <a:spcPct val="80000"/>
              </a:lnSpc>
            </a:pPr>
            <a:fld id="{2BA33E8E-991C-4BB3-BA64-57FF6D7A2FDF}" type="slidenum">
              <a:rPr lang="en-US" sz="1200">
                <a:solidFill>
                  <a:schemeClr val="accent1"/>
                </a:solidFill>
              </a:rPr>
              <a:pPr>
                <a:lnSpc>
                  <a:spcPct val="80000"/>
                </a:lnSpc>
              </a:pPr>
              <a:t>6</a:t>
            </a:fld>
            <a:endParaRPr lang="en-US" sz="1200">
              <a:solidFill>
                <a:schemeClr val="accent1"/>
              </a:solidFill>
            </a:endParaRPr>
          </a:p>
        </p:txBody>
      </p:sp>
      <p:pic>
        <p:nvPicPr>
          <p:cNvPr id="47108" name="Picture 4" descr="The image on the slide displays a scatter plot. X-axis is represented by “percent of adults returning” and Y-axis is represented by “Number of new birds”. In the plot “regression line” is drawn, marked in red, and description for the regression line is given as “This regression line describes the overall pattern of the relationship.” On the regression line, there is a dotted line roughly in the shape of a square which is the predicted response for a colony with X is equal to 60 percent returning."/>
          <p:cNvPicPr>
            <a:picLocks noChangeAspect="1" noChangeArrowheads="1"/>
          </p:cNvPicPr>
          <p:nvPr/>
        </p:nvPicPr>
        <p:blipFill rotWithShape="1">
          <a:blip r:embed="rId2">
            <a:extLst>
              <a:ext uri="{28A0092B-C50C-407E-A947-70E740481C1C}">
                <a14:useLocalDpi xmlns:a14="http://schemas.microsoft.com/office/drawing/2010/main" val="0"/>
              </a:ext>
            </a:extLst>
          </a:blip>
          <a:srcRect t="-27" b="-27"/>
          <a:stretch/>
        </p:blipFill>
        <p:spPr bwMode="auto">
          <a:xfrm>
            <a:off x="6021388" y="3768725"/>
            <a:ext cx="2995612"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6949" name="Rectangle 5"/>
          <p:cNvSpPr>
            <a:spLocks noChangeArrowheads="1"/>
          </p:cNvSpPr>
          <p:nvPr/>
        </p:nvSpPr>
        <p:spPr bwMode="auto">
          <a:xfrm>
            <a:off x="304800" y="1182688"/>
            <a:ext cx="8204200" cy="153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marL="342900" indent="-342900" eaLnBrk="1" hangingPunct="1">
              <a:lnSpc>
                <a:spcPct val="95000"/>
              </a:lnSpc>
              <a:spcBef>
                <a:spcPct val="20000"/>
              </a:spcBef>
              <a:buClr>
                <a:schemeClr val="tx2"/>
              </a:buClr>
              <a:buSzPct val="75000"/>
            </a:pPr>
            <a:r>
              <a:rPr lang="en-US" sz="2000" dirty="0">
                <a:solidFill>
                  <a:srgbClr val="000000"/>
                </a:solidFill>
                <a:cs typeface="Arial" pitchFamily="34" charset="0"/>
              </a:rPr>
              <a:t>For the returning birds example, the fitted linear regression is </a:t>
            </a:r>
            <a:br>
              <a:rPr lang="en-US" sz="2000" dirty="0">
                <a:solidFill>
                  <a:srgbClr val="000000"/>
                </a:solidFill>
                <a:cs typeface="Arial" pitchFamily="34" charset="0"/>
              </a:rPr>
            </a:br>
            <a:r>
              <a:rPr lang="en-US" sz="2000" dirty="0">
                <a:solidFill>
                  <a:srgbClr val="000000"/>
                </a:solidFill>
                <a:cs typeface="Arial" pitchFamily="34" charset="0"/>
              </a:rPr>
              <a:t>           </a:t>
            </a:r>
            <a:r>
              <a:rPr lang="en-US" sz="2000" b="1" i="1" dirty="0">
                <a:solidFill>
                  <a:srgbClr val="000000"/>
                </a:solidFill>
                <a:cs typeface="Arial" pitchFamily="34" charset="0"/>
              </a:rPr>
              <a:t>y-</a:t>
            </a:r>
            <a:r>
              <a:rPr lang="en-US" sz="2000" b="1" dirty="0">
                <a:solidFill>
                  <a:srgbClr val="000000"/>
                </a:solidFill>
                <a:cs typeface="Arial" pitchFamily="34" charset="0"/>
              </a:rPr>
              <a:t>hat</a:t>
            </a:r>
            <a:r>
              <a:rPr lang="en-US" sz="2000" b="1" i="1" dirty="0">
                <a:solidFill>
                  <a:srgbClr val="000000"/>
                </a:solidFill>
                <a:cs typeface="Arial" pitchFamily="34" charset="0"/>
              </a:rPr>
              <a:t> = </a:t>
            </a:r>
            <a:r>
              <a:rPr lang="en-US" sz="2000" b="1" dirty="0">
                <a:solidFill>
                  <a:srgbClr val="000000"/>
                </a:solidFill>
                <a:cs typeface="Arial" pitchFamily="34" charset="0"/>
              </a:rPr>
              <a:t>31.9343 </a:t>
            </a:r>
            <a:r>
              <a:rPr lang="en-US" sz="2000" b="1" dirty="0">
                <a:solidFill>
                  <a:srgbClr val="000000"/>
                </a:solidFill>
                <a:cs typeface="Arial" pitchFamily="34" charset="0"/>
                <a:sym typeface="Symbol" pitchFamily="18" charset="2"/>
              </a:rPr>
              <a:t></a:t>
            </a:r>
            <a:r>
              <a:rPr lang="en-US" sz="2000" b="1" dirty="0">
                <a:solidFill>
                  <a:srgbClr val="000000"/>
                </a:solidFill>
                <a:cs typeface="Arial" pitchFamily="34" charset="0"/>
              </a:rPr>
              <a:t> 0.3040</a:t>
            </a:r>
            <a:r>
              <a:rPr lang="en-US" sz="2000" b="1" i="1" dirty="0">
                <a:solidFill>
                  <a:srgbClr val="000000"/>
                </a:solidFill>
                <a:cs typeface="Arial" pitchFamily="34" charset="0"/>
              </a:rPr>
              <a:t>x</a:t>
            </a:r>
          </a:p>
          <a:p>
            <a:pPr marL="342900" indent="-342900" eaLnBrk="1" hangingPunct="1">
              <a:lnSpc>
                <a:spcPct val="95000"/>
              </a:lnSpc>
              <a:spcBef>
                <a:spcPct val="20000"/>
              </a:spcBef>
              <a:buClr>
                <a:schemeClr val="tx2"/>
              </a:buClr>
              <a:buSzPct val="75000"/>
            </a:pPr>
            <a:endParaRPr lang="en-US" sz="2000" b="1" dirty="0">
              <a:solidFill>
                <a:srgbClr val="000000"/>
              </a:solidFill>
              <a:cs typeface="Arial" pitchFamily="34" charset="0"/>
            </a:endParaRPr>
          </a:p>
          <a:p>
            <a:pPr marL="342900" indent="-342900" eaLnBrk="1" hangingPunct="1">
              <a:lnSpc>
                <a:spcPct val="85000"/>
              </a:lnSpc>
              <a:spcBef>
                <a:spcPct val="5000"/>
              </a:spcBef>
              <a:buClr>
                <a:schemeClr val="tx1"/>
              </a:buClr>
            </a:pPr>
            <a:r>
              <a:rPr lang="en-US" sz="2000" b="1" i="1" dirty="0">
                <a:cs typeface="Arial" pitchFamily="34" charset="0"/>
              </a:rPr>
              <a:t>y-</a:t>
            </a:r>
            <a:r>
              <a:rPr lang="en-US" sz="2000" b="1" dirty="0">
                <a:cs typeface="Arial" pitchFamily="34" charset="0"/>
              </a:rPr>
              <a:t>hat</a:t>
            </a:r>
            <a:r>
              <a:rPr lang="en-US" sz="2000" dirty="0">
                <a:cs typeface="Arial" pitchFamily="34" charset="0"/>
              </a:rPr>
              <a:t> is the </a:t>
            </a:r>
            <a:r>
              <a:rPr lang="en-US" sz="2000" b="1" i="1" dirty="0">
                <a:solidFill>
                  <a:srgbClr val="FF0000"/>
                </a:solidFill>
                <a:cs typeface="Arial" pitchFamily="34" charset="0"/>
              </a:rPr>
              <a:t>predicted</a:t>
            </a:r>
            <a:r>
              <a:rPr lang="en-US" sz="2000" b="1" dirty="0">
                <a:cs typeface="Arial" pitchFamily="34" charset="0"/>
              </a:rPr>
              <a:t> </a:t>
            </a:r>
            <a:r>
              <a:rPr lang="en-US" sz="2000" dirty="0">
                <a:cs typeface="Arial" pitchFamily="34" charset="0"/>
              </a:rPr>
              <a:t>number of new birds for colonies with </a:t>
            </a:r>
            <a:r>
              <a:rPr lang="en-US" sz="2000" b="1" i="1" dirty="0">
                <a:cs typeface="Arial" pitchFamily="34" charset="0"/>
              </a:rPr>
              <a:t>x </a:t>
            </a:r>
            <a:r>
              <a:rPr lang="en-US" sz="2000" dirty="0">
                <a:cs typeface="Arial" pitchFamily="34" charset="0"/>
              </a:rPr>
              <a:t>percent of adults returning.</a:t>
            </a:r>
            <a:endParaRPr lang="en-US" sz="1600" dirty="0">
              <a:cs typeface="Arial" pitchFamily="34" charset="0"/>
            </a:endParaRPr>
          </a:p>
        </p:txBody>
      </p:sp>
      <p:sp>
        <p:nvSpPr>
          <p:cNvPr id="9" name="Rectangle 5"/>
          <p:cNvSpPr>
            <a:spLocks noChangeArrowheads="1"/>
          </p:cNvSpPr>
          <p:nvPr/>
        </p:nvSpPr>
        <p:spPr bwMode="auto">
          <a:xfrm>
            <a:off x="304800" y="2903538"/>
            <a:ext cx="8540750" cy="86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eaLnBrk="1" hangingPunct="1">
              <a:lnSpc>
                <a:spcPct val="90000"/>
              </a:lnSpc>
              <a:spcBef>
                <a:spcPct val="20000"/>
              </a:spcBef>
              <a:buClr>
                <a:schemeClr val="tx2"/>
              </a:buClr>
              <a:buSzPct val="75000"/>
            </a:pPr>
            <a:r>
              <a:rPr lang="en-US" sz="2000" dirty="0"/>
              <a:t>Suppose we know that an individual colony has 60% returning. What would we </a:t>
            </a:r>
            <a:r>
              <a:rPr lang="en-US" sz="2000" b="1" i="1" dirty="0"/>
              <a:t>predict</a:t>
            </a:r>
            <a:r>
              <a:rPr lang="en-US" sz="2000" dirty="0"/>
              <a:t> the number of new birds to be for just that colony?  </a:t>
            </a:r>
            <a:endParaRPr lang="en-US" sz="1400" dirty="0"/>
          </a:p>
        </p:txBody>
      </p:sp>
      <p:sp>
        <p:nvSpPr>
          <p:cNvPr id="10" name="Rectangle 5"/>
          <p:cNvSpPr>
            <a:spLocks noChangeArrowheads="1"/>
          </p:cNvSpPr>
          <p:nvPr/>
        </p:nvSpPr>
        <p:spPr bwMode="auto">
          <a:xfrm>
            <a:off x="304800" y="4084638"/>
            <a:ext cx="5737225" cy="207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eaLnBrk="1" hangingPunct="1">
              <a:lnSpc>
                <a:spcPct val="90000"/>
              </a:lnSpc>
              <a:spcBef>
                <a:spcPct val="20000"/>
              </a:spcBef>
              <a:buClr>
                <a:schemeClr val="tx2"/>
              </a:buClr>
              <a:buSzPct val="75000"/>
            </a:pPr>
            <a:r>
              <a:rPr lang="en-US" sz="2000" dirty="0"/>
              <a:t>For a colony with </a:t>
            </a:r>
            <a:r>
              <a:rPr lang="en-US" sz="2000" dirty="0">
                <a:solidFill>
                  <a:srgbClr val="800000"/>
                </a:solidFill>
              </a:rPr>
              <a:t>60%</a:t>
            </a:r>
            <a:r>
              <a:rPr lang="en-US" sz="2000" dirty="0"/>
              <a:t> returning adults, the predicted number of new birds is</a:t>
            </a:r>
          </a:p>
          <a:p>
            <a:pPr eaLnBrk="1" hangingPunct="1">
              <a:lnSpc>
                <a:spcPct val="90000"/>
              </a:lnSpc>
              <a:spcBef>
                <a:spcPct val="20000"/>
              </a:spcBef>
              <a:buClr>
                <a:schemeClr val="tx2"/>
              </a:buClr>
              <a:buSzPct val="75000"/>
            </a:pPr>
            <a:endParaRPr lang="en-US" sz="2000" dirty="0"/>
          </a:p>
          <a:p>
            <a:pPr algn="ctr" eaLnBrk="1" hangingPunct="1">
              <a:lnSpc>
                <a:spcPct val="90000"/>
              </a:lnSpc>
              <a:spcBef>
                <a:spcPct val="20000"/>
              </a:spcBef>
              <a:buClr>
                <a:schemeClr val="tx2"/>
              </a:buClr>
              <a:buSzPct val="75000"/>
            </a:pPr>
            <a:r>
              <a:rPr lang="en-US" sz="2400" dirty="0"/>
              <a:t>31.9343 </a:t>
            </a:r>
            <a:r>
              <a:rPr lang="en-US" sz="2400" dirty="0">
                <a:sym typeface="Symbol" pitchFamily="18" charset="2"/>
              </a:rPr>
              <a:t></a:t>
            </a:r>
            <a:r>
              <a:rPr lang="en-US" sz="2400" dirty="0"/>
              <a:t> (0.3040)(</a:t>
            </a:r>
            <a:r>
              <a:rPr lang="en-US" sz="2400" dirty="0">
                <a:solidFill>
                  <a:srgbClr val="800000"/>
                </a:solidFill>
              </a:rPr>
              <a:t>60</a:t>
            </a:r>
            <a:r>
              <a:rPr lang="en-US" sz="2400" dirty="0"/>
              <a:t>) = </a:t>
            </a:r>
            <a:r>
              <a:rPr lang="en-US" sz="2400" b="1" dirty="0">
                <a:solidFill>
                  <a:srgbClr val="800000"/>
                </a:solidFill>
              </a:rPr>
              <a:t>13.69</a:t>
            </a:r>
            <a:endParaRPr lang="en-US" sz="16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6694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66949">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9">
                                            <p:txEl>
                                              <p:pRg st="0" end="0"/>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0">
                                            <p:txEl>
                                              <p:pRg st="0" end="0"/>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6949" grpId="0" build="p" bldLvl="2" autoUpdateAnimBg="0"/>
      <p:bldP spid="9" grpId="0" build="p" bldLvl="2" autoUpdateAnimBg="0"/>
      <p:bldP spid="10" grpId="0" build="p" bldLvl="2"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solidFill>
                  <a:schemeClr val="accent1"/>
                </a:solidFill>
              </a:rPr>
              <a:t>Extrapolation 1</a:t>
            </a:r>
          </a:p>
        </p:txBody>
      </p:sp>
      <p:sp>
        <p:nvSpPr>
          <p:cNvPr id="48136" name="Slide Number Placeholder 5"/>
          <p:cNvSpPr>
            <a:spLocks noGrp="1"/>
          </p:cNvSpPr>
          <p:nvPr>
            <p:ph type="sldNum" sz="quarter" idx="12"/>
          </p:nvPr>
        </p:nvSpPr>
        <p:spPr bwMode="auto">
          <a:xfrm>
            <a:off x="8256588" y="360363"/>
            <a:ext cx="5064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nSpc>
                <a:spcPct val="80000"/>
              </a:lnSpc>
            </a:pPr>
            <a:fld id="{1F074F15-65CA-40FD-85F2-7227DAD5BF38}" type="slidenum">
              <a:rPr lang="en-US" sz="1200">
                <a:solidFill>
                  <a:schemeClr val="accent1"/>
                </a:solidFill>
              </a:rPr>
              <a:pPr>
                <a:lnSpc>
                  <a:spcPct val="80000"/>
                </a:lnSpc>
              </a:pPr>
              <a:t>7</a:t>
            </a:fld>
            <a:endParaRPr lang="en-US" sz="1200">
              <a:solidFill>
                <a:schemeClr val="accent1"/>
              </a:solidFill>
            </a:endParaRPr>
          </a:p>
        </p:txBody>
      </p:sp>
      <p:pic>
        <p:nvPicPr>
          <p:cNvPr id="2" name="Picture 1" descr="The animations show how Sarah's height can be predicted through an &quot;up and over&quot; method in a graph. The x-axis on the graph shows &quot;Age in months&quot; from 30 to 65 in increments of 5, and &quot;Height in centimeters&quot; on the Y-axis, ranging from 80 to 100 in a increments of 5. The graph shows total 6 readings, and a least square line touching each reading, which depicts a positive, linear relationship between the variables. The animation shows an arrow from 42 months age on the x-axis, intercept at the least square line, and then intercept at the Y-axis at a height 87.5 cm. This means Sarah's height at age 42 months is 87.5 cm." hidden="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93273" y="402905"/>
            <a:ext cx="638175" cy="276225"/>
          </a:xfrm>
          <a:prstGeom prst="rect">
            <a:avLst/>
          </a:prstGeom>
        </p:spPr>
      </p:pic>
      <p:pic>
        <p:nvPicPr>
          <p:cNvPr id="4" name="Picture 3" descr="To skip animation steps, move to the next slide." hidden="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28478" y="422089"/>
            <a:ext cx="638175" cy="276225"/>
          </a:xfrm>
          <a:prstGeom prst="rect">
            <a:avLst/>
          </a:prstGeom>
        </p:spPr>
      </p:pic>
      <p:graphicFrame>
        <p:nvGraphicFramePr>
          <p:cNvPr id="12" name="Object 11" descr="already described"/>
          <p:cNvGraphicFramePr>
            <a:graphicFrameLocks/>
          </p:cNvGraphicFramePr>
          <p:nvPr>
            <p:extLst>
              <p:ext uri="{D42A27DB-BD31-4B8C-83A1-F6EECF244321}">
                <p14:modId xmlns:p14="http://schemas.microsoft.com/office/powerpoint/2010/main" val="4288603390"/>
              </p:ext>
            </p:extLst>
          </p:nvPr>
        </p:nvGraphicFramePr>
        <p:xfrm>
          <a:off x="4654550" y="1651999"/>
          <a:ext cx="4108450" cy="4478337"/>
        </p:xfrm>
        <a:graphic>
          <a:graphicData uri="http://schemas.openxmlformats.org/presentationml/2006/ole">
            <mc:AlternateContent xmlns:mc="http://schemas.openxmlformats.org/markup-compatibility/2006">
              <mc:Choice xmlns:v="urn:schemas-microsoft-com:vml" Requires="v">
                <p:oleObj name="Chart" r:id="rId4" imgW="3809942" imgH="4153029" progId="MSGraph.Chart.8">
                  <p:embed followColorScheme="full"/>
                </p:oleObj>
              </mc:Choice>
              <mc:Fallback>
                <p:oleObj name="Chart" r:id="rId4" imgW="3809942" imgH="4153029" progId="MSGraph.Chart.8">
                  <p:embed followColorScheme="full"/>
                  <p:pic>
                    <p:nvPicPr>
                      <p:cNvPr id="12" name="Object 11" descr="already described"/>
                      <p:cNvPicPr>
                        <a:picLocks noChangeArrowheads="1"/>
                      </p:cNvPicPr>
                      <p:nvPr/>
                    </p:nvPicPr>
                    <p:blipFill>
                      <a:blip r:embed="rId5"/>
                      <a:srcRect/>
                      <a:stretch>
                        <a:fillRect/>
                      </a:stretch>
                    </p:blipFill>
                    <p:spPr bwMode="auto">
                      <a:xfrm>
                        <a:off x="4654550" y="1651999"/>
                        <a:ext cx="4108450" cy="447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92547" name="Rectangle 3"/>
          <p:cNvSpPr>
            <a:spLocks noGrp="1" noChangeArrowheads="1"/>
          </p:cNvSpPr>
          <p:nvPr>
            <p:ph type="body" sz="half" idx="4294967295"/>
          </p:nvPr>
        </p:nvSpPr>
        <p:spPr>
          <a:xfrm>
            <a:off x="174624" y="1651999"/>
            <a:ext cx="3810000" cy="4152900"/>
          </a:xfrm>
        </p:spPr>
        <p:txBody>
          <a:bodyPr/>
          <a:lstStyle/>
          <a:p>
            <a:pPr eaLnBrk="1" hangingPunct="1"/>
            <a:r>
              <a:rPr lang="en-US" sz="2400" dirty="0">
                <a:solidFill>
                  <a:schemeClr val="tx1"/>
                </a:solidFill>
                <a:ea typeface="ＭＳ Ｐゴシック" pitchFamily="34" charset="-128"/>
              </a:rPr>
              <a:t>Sarah</a:t>
            </a:r>
            <a:r>
              <a:rPr lang="en-US" altLang="en-US" sz="2400" dirty="0">
                <a:solidFill>
                  <a:schemeClr val="tx1"/>
                </a:solidFill>
                <a:ea typeface="ＭＳ Ｐゴシック" pitchFamily="34" charset="-128"/>
              </a:rPr>
              <a:t>’</a:t>
            </a:r>
            <a:r>
              <a:rPr lang="en-US" altLang="ja-JP" sz="2400" dirty="0">
                <a:solidFill>
                  <a:schemeClr val="tx1"/>
                </a:solidFill>
                <a:ea typeface="ＭＳ Ｐゴシック" pitchFamily="34" charset="-128"/>
              </a:rPr>
              <a:t>s height was plotted against her age.</a:t>
            </a:r>
          </a:p>
          <a:p>
            <a:pPr eaLnBrk="1" hangingPunct="1"/>
            <a:r>
              <a:rPr lang="en-US" sz="2400" dirty="0">
                <a:solidFill>
                  <a:schemeClr val="tx1"/>
                </a:solidFill>
                <a:ea typeface="ＭＳ Ｐゴシック" pitchFamily="34" charset="-128"/>
              </a:rPr>
              <a:t>Can you guess (predict) her height at age 42 months?</a:t>
            </a:r>
          </a:p>
          <a:p>
            <a:pPr eaLnBrk="1" hangingPunct="1"/>
            <a:r>
              <a:rPr lang="en-US" sz="2400" dirty="0">
                <a:solidFill>
                  <a:schemeClr val="tx1"/>
                </a:solidFill>
                <a:ea typeface="ＭＳ Ｐゴシック" pitchFamily="34" charset="-128"/>
              </a:rPr>
              <a:t>Can you predict her height at age 30 years (360 months)?</a:t>
            </a:r>
          </a:p>
        </p:txBody>
      </p:sp>
      <p:cxnSp>
        <p:nvCxnSpPr>
          <p:cNvPr id="14" name="Straight Arrow Connector 13" descr="already described"/>
          <p:cNvCxnSpPr/>
          <p:nvPr/>
        </p:nvCxnSpPr>
        <p:spPr>
          <a:xfrm rot="5400000" flipH="1" flipV="1">
            <a:off x="6128544" y="4349955"/>
            <a:ext cx="1123950"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5" name="Straight Connector 14" descr="already described"/>
          <p:cNvCxnSpPr/>
          <p:nvPr/>
        </p:nvCxnSpPr>
        <p:spPr>
          <a:xfrm flipV="1">
            <a:off x="5810250" y="2283824"/>
            <a:ext cx="2952750" cy="2127250"/>
          </a:xfrm>
          <a:prstGeom prst="line">
            <a:avLst/>
          </a:prstGeom>
        </p:spPr>
        <p:style>
          <a:lnRef idx="2">
            <a:schemeClr val="accent1"/>
          </a:lnRef>
          <a:fillRef idx="0">
            <a:schemeClr val="accent1"/>
          </a:fillRef>
          <a:effectRef idx="1">
            <a:schemeClr val="accent1"/>
          </a:effectRef>
          <a:fontRef idx="minor">
            <a:schemeClr val="tx1"/>
          </a:fontRef>
        </p:style>
      </p:cxnSp>
      <p:cxnSp>
        <p:nvCxnSpPr>
          <p:cNvPr id="16" name="Straight Arrow Connector 15" descr="already described"/>
          <p:cNvCxnSpPr/>
          <p:nvPr/>
        </p:nvCxnSpPr>
        <p:spPr>
          <a:xfrm rot="10800000">
            <a:off x="5788025" y="3788774"/>
            <a:ext cx="903288" cy="158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7465042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499"/>
                                          </p:stCondLst>
                                        </p:cTn>
                                        <p:tgtEl>
                                          <p:spTgt spid="49254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9254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49254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1000"/>
                                        <p:tgtEl>
                                          <p:spTgt spid="15"/>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accel="50000" decel="50000" fill="hold" nodeType="click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additive="base">
                                        <p:cTn id="24" dur="500" fill="hold"/>
                                        <p:tgtEl>
                                          <p:spTgt spid="14"/>
                                        </p:tgtEl>
                                        <p:attrNameLst>
                                          <p:attrName>ppt_x</p:attrName>
                                        </p:attrNameLst>
                                      </p:cBhvr>
                                      <p:tavLst>
                                        <p:tav tm="0">
                                          <p:val>
                                            <p:strVal val="#ppt_x"/>
                                          </p:val>
                                        </p:tav>
                                        <p:tav tm="100000">
                                          <p:val>
                                            <p:strVal val="#ppt_x"/>
                                          </p:val>
                                        </p:tav>
                                      </p:tavLst>
                                    </p:anim>
                                    <p:anim calcmode="lin" valueType="num">
                                      <p:cBhvr additive="base">
                                        <p:cTn id="25" dur="500" fill="hold"/>
                                        <p:tgtEl>
                                          <p:spTgt spid="14"/>
                                        </p:tgtEl>
                                        <p:attrNameLst>
                                          <p:attrName>ppt_y</p:attrName>
                                        </p:attrNameLst>
                                      </p:cBhvr>
                                      <p:tavLst>
                                        <p:tav tm="0">
                                          <p:val>
                                            <p:strVal val="1+#ppt_h/2"/>
                                          </p:val>
                                        </p:tav>
                                        <p:tav tm="100000">
                                          <p:val>
                                            <p:strVal val="#ppt_y"/>
                                          </p:val>
                                        </p:tav>
                                      </p:tavLst>
                                    </p:anim>
                                  </p:childTnLst>
                                </p:cTn>
                              </p:par>
                            </p:childTnLst>
                          </p:cTn>
                        </p:par>
                        <p:par>
                          <p:cTn id="26" fill="hold">
                            <p:stCondLst>
                              <p:cond delay="500"/>
                            </p:stCondLst>
                            <p:childTnLst>
                              <p:par>
                                <p:cTn id="27" presetID="2" presetClass="entr" presetSubtype="2" accel="50000" decel="50000" fill="hold"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fill="hold"/>
                                        <p:tgtEl>
                                          <p:spTgt spid="16"/>
                                        </p:tgtEl>
                                        <p:attrNameLst>
                                          <p:attrName>ppt_x</p:attrName>
                                        </p:attrNameLst>
                                      </p:cBhvr>
                                      <p:tavLst>
                                        <p:tav tm="0">
                                          <p:val>
                                            <p:strVal val="1+#ppt_w/2"/>
                                          </p:val>
                                        </p:tav>
                                        <p:tav tm="100000">
                                          <p:val>
                                            <p:strVal val="#ppt_x"/>
                                          </p:val>
                                        </p:tav>
                                      </p:tavLst>
                                    </p:anim>
                                    <p:anim calcmode="lin" valueType="num">
                                      <p:cBhvr additive="base">
                                        <p:cTn id="30"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2547"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1"/>
                </a:solidFill>
              </a:rPr>
              <a:t>Extrapolation 2</a:t>
            </a:r>
            <a:endParaRPr lang="en-US" dirty="0"/>
          </a:p>
        </p:txBody>
      </p:sp>
      <p:sp>
        <p:nvSpPr>
          <p:cNvPr id="49154" name="Slide Number Placeholder 6"/>
          <p:cNvSpPr>
            <a:spLocks noGrp="1"/>
          </p:cNvSpPr>
          <p:nvPr>
            <p:ph type="sldNum" sz="quarter" idx="12"/>
          </p:nvPr>
        </p:nvSpPr>
        <p:spPr bwMode="auto">
          <a:xfrm>
            <a:off x="8256588" y="360363"/>
            <a:ext cx="5064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fld id="{4DC57206-8CE4-4446-BB13-71641810AD59}" type="slidenum">
              <a:rPr lang="en-US">
                <a:solidFill>
                  <a:schemeClr val="accent1"/>
                </a:solidFill>
              </a:rPr>
              <a:pPr/>
              <a:t>8</a:t>
            </a:fld>
            <a:endParaRPr lang="en-US">
              <a:solidFill>
                <a:schemeClr val="accent1"/>
              </a:solidFill>
            </a:endParaRPr>
          </a:p>
        </p:txBody>
      </p:sp>
      <p:sp>
        <p:nvSpPr>
          <p:cNvPr id="493571" name="Rectangle 3"/>
          <p:cNvSpPr>
            <a:spLocks noGrp="1" noChangeArrowheads="1"/>
          </p:cNvSpPr>
          <p:nvPr>
            <p:ph type="body" sz="half" idx="4294967295"/>
          </p:nvPr>
        </p:nvSpPr>
        <p:spPr>
          <a:xfrm>
            <a:off x="174624" y="1530350"/>
            <a:ext cx="4227513" cy="4640263"/>
          </a:xfrm>
        </p:spPr>
        <p:txBody>
          <a:bodyPr/>
          <a:lstStyle/>
          <a:p>
            <a:pPr eaLnBrk="1" hangingPunct="1">
              <a:spcAft>
                <a:spcPts val="1200"/>
              </a:spcAft>
            </a:pPr>
            <a:r>
              <a:rPr lang="en-US" sz="2400" dirty="0">
                <a:solidFill>
                  <a:srgbClr val="000000"/>
                </a:solidFill>
                <a:ea typeface="ＭＳ Ｐゴシック" pitchFamily="34" charset="-128"/>
              </a:rPr>
              <a:t>Regression line:</a:t>
            </a:r>
            <a:br>
              <a:rPr lang="en-US" sz="2400" dirty="0">
                <a:solidFill>
                  <a:srgbClr val="000000"/>
                </a:solidFill>
                <a:ea typeface="ＭＳ Ｐゴシック" pitchFamily="34" charset="-128"/>
              </a:rPr>
            </a:br>
            <a:r>
              <a:rPr lang="en-US" sz="2400" b="1" i="1" dirty="0">
                <a:solidFill>
                  <a:srgbClr val="000000"/>
                </a:solidFill>
                <a:ea typeface="ＭＳ Ｐゴシック" pitchFamily="34" charset="-128"/>
              </a:rPr>
              <a:t>y</a:t>
            </a:r>
            <a:r>
              <a:rPr lang="en-US" sz="2400" b="1" dirty="0">
                <a:solidFill>
                  <a:srgbClr val="000000"/>
                </a:solidFill>
                <a:ea typeface="ＭＳ Ｐゴシック" pitchFamily="34" charset="-128"/>
              </a:rPr>
              <a:t>-hat = 71.95 + .383 </a:t>
            </a:r>
            <a:r>
              <a:rPr lang="en-US" sz="2400" b="1" i="1" dirty="0">
                <a:solidFill>
                  <a:srgbClr val="000000"/>
                </a:solidFill>
                <a:ea typeface="ＭＳ Ｐゴシック" pitchFamily="34" charset="-128"/>
              </a:rPr>
              <a:t>x</a:t>
            </a:r>
          </a:p>
          <a:p>
            <a:pPr eaLnBrk="1" hangingPunct="1">
              <a:spcAft>
                <a:spcPts val="1200"/>
              </a:spcAft>
            </a:pPr>
            <a:r>
              <a:rPr lang="en-US" sz="2400" dirty="0">
                <a:solidFill>
                  <a:srgbClr val="000000"/>
                </a:solidFill>
                <a:ea typeface="ＭＳ Ｐゴシック" pitchFamily="34" charset="-128"/>
              </a:rPr>
              <a:t>Height at age 42 months?    </a:t>
            </a:r>
            <a:r>
              <a:rPr lang="en-US" sz="2400" b="1" i="1" dirty="0">
                <a:solidFill>
                  <a:srgbClr val="000000"/>
                </a:solidFill>
                <a:ea typeface="ＭＳ Ｐゴシック" pitchFamily="34" charset="-128"/>
              </a:rPr>
              <a:t>y</a:t>
            </a:r>
            <a:r>
              <a:rPr lang="en-US" sz="2400" b="1" dirty="0">
                <a:solidFill>
                  <a:srgbClr val="000000"/>
                </a:solidFill>
                <a:ea typeface="ＭＳ Ｐゴシック" pitchFamily="34" charset="-128"/>
              </a:rPr>
              <a:t>-hat = 88</a:t>
            </a:r>
          </a:p>
          <a:p>
            <a:pPr eaLnBrk="1" hangingPunct="1">
              <a:spcAft>
                <a:spcPts val="1200"/>
              </a:spcAft>
            </a:pPr>
            <a:r>
              <a:rPr lang="en-US" sz="2400" dirty="0">
                <a:solidFill>
                  <a:srgbClr val="000000"/>
                </a:solidFill>
                <a:ea typeface="ＭＳ Ｐゴシック" pitchFamily="34" charset="-128"/>
              </a:rPr>
              <a:t>Height at age 30 years?    </a:t>
            </a:r>
            <a:r>
              <a:rPr lang="en-US" sz="2400" b="1" i="1" dirty="0">
                <a:solidFill>
                  <a:srgbClr val="000000"/>
                </a:solidFill>
                <a:ea typeface="ＭＳ Ｐゴシック" pitchFamily="34" charset="-128"/>
              </a:rPr>
              <a:t>y</a:t>
            </a:r>
            <a:r>
              <a:rPr lang="en-US" sz="2400" b="1" dirty="0">
                <a:solidFill>
                  <a:srgbClr val="000000"/>
                </a:solidFill>
                <a:ea typeface="ＭＳ Ｐゴシック" pitchFamily="34" charset="-128"/>
              </a:rPr>
              <a:t>-hat = 209.8 (</a:t>
            </a:r>
            <a:r>
              <a:rPr lang="en-US" sz="2400" dirty="0">
                <a:solidFill>
                  <a:srgbClr val="000000"/>
                </a:solidFill>
                <a:ea typeface="ＭＳ Ｐゴシック" pitchFamily="34" charset="-128"/>
              </a:rPr>
              <a:t>The linear relationship observed for young children should not be extrapolated to </a:t>
            </a:r>
            <a:r>
              <a:rPr lang="en-US" altLang="zh-CN" sz="2400" dirty="0" err="1">
                <a:solidFill>
                  <a:srgbClr val="000000"/>
                </a:solidFill>
                <a:ea typeface="ＭＳ Ｐゴシック" pitchFamily="34" charset="-128"/>
              </a:rPr>
              <a:t>sth</a:t>
            </a:r>
            <a:r>
              <a:rPr lang="en-US" altLang="zh-CN" sz="2400" dirty="0">
                <a:solidFill>
                  <a:srgbClr val="000000"/>
                </a:solidFill>
                <a:ea typeface="ＭＳ Ｐゴシック" pitchFamily="34" charset="-128"/>
              </a:rPr>
              <a:t>. outside </a:t>
            </a:r>
            <a:r>
              <a:rPr lang="en-US" sz="2400" dirty="0">
                <a:solidFill>
                  <a:srgbClr val="000000"/>
                </a:solidFill>
                <a:ea typeface="ＭＳ Ｐゴシック" pitchFamily="34" charset="-128"/>
              </a:rPr>
              <a:t>the range of training data).</a:t>
            </a:r>
            <a:endParaRPr lang="en-US" sz="2400" i="1" dirty="0">
              <a:solidFill>
                <a:srgbClr val="000000"/>
              </a:solidFill>
              <a:ea typeface="ＭＳ Ｐゴシック" pitchFamily="34" charset="-128"/>
            </a:endParaRPr>
          </a:p>
        </p:txBody>
      </p:sp>
      <p:graphicFrame>
        <p:nvGraphicFramePr>
          <p:cNvPr id="3" name="Object 2" descr="The image on the slide displays a graph. Age in months ranging from 30 to 390 in successive intervals of 60 is represented on the X-axis. Height in centimeters ranging from 70 to 210 in successive intervals of 20 is represented on the Y-axis. On the regression line dots are highlighted in red which represent coordinates (42, 88) and (360, 209.8)."/>
          <p:cNvGraphicFramePr>
            <a:graphicFrameLocks noGrp="1"/>
          </p:cNvGraphicFramePr>
          <p:nvPr>
            <p:ph type="chart" sz="half" idx="4294967295"/>
            <p:extLst>
              <p:ext uri="{D42A27DB-BD31-4B8C-83A1-F6EECF244321}">
                <p14:modId xmlns:p14="http://schemas.microsoft.com/office/powerpoint/2010/main" val="2639383546"/>
              </p:ext>
            </p:extLst>
          </p:nvPr>
        </p:nvGraphicFramePr>
        <p:xfrm>
          <a:off x="4813300" y="1581150"/>
          <a:ext cx="3898900" cy="425926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499"/>
                                          </p:stCondLst>
                                        </p:cTn>
                                        <p:tgtEl>
                                          <p:spTgt spid="49357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9357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49357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3571" grpId="0" build="p" bldLvl="2" autoUpdateAnimBg="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174624" y="153986"/>
            <a:ext cx="7772400" cy="1143000"/>
          </a:xfrm>
        </p:spPr>
        <p:txBody>
          <a:bodyPr/>
          <a:lstStyle/>
          <a:p>
            <a:r>
              <a:rPr lang="en-US" dirty="0">
                <a:solidFill>
                  <a:schemeClr val="accent1"/>
                </a:solidFill>
              </a:rPr>
              <a:t>Facts About Least-Squares Linear Regression</a:t>
            </a:r>
            <a:endParaRPr lang="en-US" dirty="0"/>
          </a:p>
        </p:txBody>
      </p:sp>
      <p:sp>
        <p:nvSpPr>
          <p:cNvPr id="50178" name="Slide Number Placeholder 5"/>
          <p:cNvSpPr>
            <a:spLocks noGrp="1"/>
          </p:cNvSpPr>
          <p:nvPr>
            <p:ph type="sldNum" sz="quarter" idx="12"/>
          </p:nvPr>
        </p:nvSpPr>
        <p:spPr bwMode="auto">
          <a:xfrm>
            <a:off x="8256588" y="360363"/>
            <a:ext cx="5064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nSpc>
                <a:spcPct val="80000"/>
              </a:lnSpc>
            </a:pPr>
            <a:fld id="{94B34175-D5E1-452B-953D-1D3AE0712C5C}" type="slidenum">
              <a:rPr lang="en-US" sz="1200">
                <a:solidFill>
                  <a:schemeClr val="accent1"/>
                </a:solidFill>
              </a:rPr>
              <a:pPr>
                <a:lnSpc>
                  <a:spcPct val="80000"/>
                </a:lnSpc>
              </a:pPr>
              <a:t>9</a:t>
            </a:fld>
            <a:endParaRPr lang="en-US" sz="1200">
              <a:solidFill>
                <a:schemeClr val="accent1"/>
              </a:solidFill>
            </a:endParaRPr>
          </a:p>
        </p:txBody>
      </p:sp>
      <p:sp>
        <p:nvSpPr>
          <p:cNvPr id="50181" name="Rectangle 3"/>
          <p:cNvSpPr txBox="1">
            <a:spLocks noChangeArrowheads="1"/>
          </p:cNvSpPr>
          <p:nvPr/>
        </p:nvSpPr>
        <p:spPr bwMode="auto">
          <a:xfrm>
            <a:off x="457200" y="1662967"/>
            <a:ext cx="8051800" cy="101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defTabSz="914400" eaLnBrk="1" hangingPunct="1">
              <a:spcBef>
                <a:spcPct val="40000"/>
              </a:spcBef>
              <a:buClr>
                <a:schemeClr val="accent1"/>
              </a:buClr>
              <a:buSzPct val="100000"/>
              <a:buFont typeface="Wingdings 2" pitchFamily="18" charset="2"/>
              <a:buNone/>
            </a:pPr>
            <a:r>
              <a:rPr lang="en-US" sz="2000" dirty="0"/>
              <a:t>LS is the most common method for fitting a regression line to data. Here are some facts about LS linear regression.</a:t>
            </a:r>
          </a:p>
        </p:txBody>
      </p:sp>
      <mc:AlternateContent xmlns:mc="http://schemas.openxmlformats.org/markup-compatibility/2006">
        <mc:Choice xmlns:a14="http://schemas.microsoft.com/office/drawing/2010/main" Requires="a14">
          <p:sp>
            <p:nvSpPr>
              <p:cNvPr id="476163" name="Rectangle 3"/>
              <p:cNvSpPr>
                <a:spLocks noGrp="1" noChangeArrowheads="1"/>
              </p:cNvSpPr>
              <p:nvPr>
                <p:ph sz="quarter" idx="4294967295"/>
              </p:nvPr>
            </p:nvSpPr>
            <p:spPr>
              <a:xfrm>
                <a:off x="457200" y="3035299"/>
                <a:ext cx="8051800" cy="2912574"/>
              </a:xfrm>
              <a:solidFill>
                <a:srgbClr val="EEEFD6"/>
              </a:solidFill>
              <a:effectLst>
                <a:outerShdw blurRad="50800" dist="38100" dir="2700000" rotWithShape="0">
                  <a:srgbClr val="000000">
                    <a:alpha val="42998"/>
                  </a:srgbClr>
                </a:outerShdw>
              </a:effectLst>
            </p:spPr>
            <p:txBody>
              <a:bodyPr/>
              <a:lstStyle/>
              <a:p>
                <a:pPr eaLnBrk="1" hangingPunct="1">
                  <a:lnSpc>
                    <a:spcPct val="90000"/>
                  </a:lnSpc>
                  <a:spcBef>
                    <a:spcPct val="40000"/>
                  </a:spcBef>
                  <a:spcAft>
                    <a:spcPts val="600"/>
                  </a:spcAft>
                  <a:buFont typeface="Wingdings 2" pitchFamily="-65" charset="2"/>
                  <a:buChar char="¡"/>
                  <a:defRPr/>
                </a:pPr>
                <a:r>
                  <a:rPr lang="en-US" altLang="en-US" b="1" dirty="0">
                    <a:solidFill>
                      <a:srgbClr val="000000"/>
                    </a:solidFill>
                    <a:ea typeface="ＭＳ Ｐゴシック" pitchFamily="-65" charset="-128"/>
                    <a:cs typeface="Arial" charset="0"/>
                  </a:rPr>
                  <a:t>Fact 1: </a:t>
                </a:r>
                <a:r>
                  <a:rPr lang="en-US" altLang="en-US" dirty="0">
                    <a:solidFill>
                      <a:srgbClr val="000000"/>
                    </a:solidFill>
                    <a:ea typeface="ＭＳ Ｐゴシック" pitchFamily="-65" charset="-128"/>
                    <a:cs typeface="Arial" charset="0"/>
                  </a:rPr>
                  <a:t>The slope </a:t>
                </a:r>
                <a14:m>
                  <m:oMath xmlns:m="http://schemas.openxmlformats.org/officeDocument/2006/math">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𝑏</m:t>
                        </m:r>
                      </m:e>
                      <m:sub>
                        <m:r>
                          <a:rPr lang="en-US" i="1">
                            <a:solidFill>
                              <a:schemeClr val="tx1"/>
                            </a:solidFill>
                            <a:latin typeface="Cambria Math" panose="02040503050406030204" pitchFamily="18" charset="0"/>
                          </a:rPr>
                          <m:t>1</m:t>
                        </m:r>
                      </m:sub>
                    </m:sSub>
                    <m:r>
                      <a:rPr lang="en-US" i="1">
                        <a:solidFill>
                          <a:schemeClr val="tx1"/>
                        </a:solidFill>
                        <a:latin typeface="Cambria Math" panose="02040503050406030204" pitchFamily="18" charset="0"/>
                      </a:rPr>
                      <m:t>=</m:t>
                    </m:r>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𝑟</m:t>
                        </m:r>
                      </m:e>
                      <m:sub>
                        <m:r>
                          <a:rPr lang="en-US" b="0" i="1" smtClean="0">
                            <a:solidFill>
                              <a:schemeClr val="tx1"/>
                            </a:solidFill>
                            <a:latin typeface="Cambria Math" panose="02040503050406030204" pitchFamily="18" charset="0"/>
                          </a:rPr>
                          <m:t>𝑥</m:t>
                        </m:r>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𝑦</m:t>
                        </m:r>
                      </m:sub>
                    </m:sSub>
                    <m:r>
                      <a:rPr lang="en-US" b="0" i="1" smtClean="0">
                        <a:solidFill>
                          <a:schemeClr val="tx1"/>
                        </a:solidFill>
                        <a:latin typeface="Cambria Math" panose="02040503050406030204" pitchFamily="18" charset="0"/>
                      </a:rPr>
                      <m:t>⋅</m:t>
                    </m:r>
                    <m:f>
                      <m:fPr>
                        <m:ctrlPr>
                          <a:rPr lang="en-US" i="1">
                            <a:solidFill>
                              <a:schemeClr val="tx1"/>
                            </a:solidFill>
                            <a:latin typeface="Cambria Math" panose="02040503050406030204" pitchFamily="18" charset="0"/>
                          </a:rPr>
                        </m:ctrlPr>
                      </m:fPr>
                      <m:num>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𝑠</m:t>
                            </m:r>
                          </m:e>
                          <m:sub>
                            <m:r>
                              <a:rPr lang="en-US" i="1">
                                <a:solidFill>
                                  <a:schemeClr val="tx1"/>
                                </a:solidFill>
                                <a:latin typeface="Cambria Math" panose="02040503050406030204" pitchFamily="18" charset="0"/>
                              </a:rPr>
                              <m:t>𝑦</m:t>
                            </m:r>
                          </m:sub>
                        </m:sSub>
                      </m:num>
                      <m:den>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𝑠</m:t>
                            </m:r>
                          </m:e>
                          <m:sub>
                            <m:r>
                              <a:rPr lang="en-US" b="0" i="1" smtClean="0">
                                <a:solidFill>
                                  <a:schemeClr val="tx1"/>
                                </a:solidFill>
                                <a:latin typeface="Cambria Math" panose="02040503050406030204" pitchFamily="18" charset="0"/>
                              </a:rPr>
                              <m:t>𝑥</m:t>
                            </m:r>
                          </m:sub>
                        </m:sSub>
                      </m:den>
                    </m:f>
                  </m:oMath>
                </a14:m>
                <a:r>
                  <a:rPr lang="en-US" altLang="en-US" dirty="0">
                    <a:solidFill>
                      <a:srgbClr val="000000"/>
                    </a:solidFill>
                    <a:ea typeface="ＭＳ Ｐゴシック" pitchFamily="-65" charset="-128"/>
                    <a:cs typeface="Arial" charset="0"/>
                  </a:rPr>
                  <a:t>. Therefore, a one-standard-deviation </a:t>
                </a:r>
                <a:r>
                  <a:rPr lang="en-US" altLang="zh-CN" dirty="0">
                    <a:solidFill>
                      <a:srgbClr val="000000"/>
                    </a:solidFill>
                    <a:ea typeface="ＭＳ Ｐゴシック" pitchFamily="-65" charset="-128"/>
                    <a:cs typeface="Arial" charset="0"/>
                  </a:rPr>
                  <a:t>increase</a:t>
                </a:r>
                <a:r>
                  <a:rPr lang="en-US" altLang="en-US" dirty="0">
                    <a:solidFill>
                      <a:srgbClr val="000000"/>
                    </a:solidFill>
                    <a:ea typeface="ＭＳ Ｐゴシック" pitchFamily="-65" charset="-128"/>
                    <a:cs typeface="Arial" charset="0"/>
                  </a:rPr>
                  <a:t> in </a:t>
                </a:r>
                <a:r>
                  <a:rPr lang="en-US" altLang="en-US" i="1" dirty="0">
                    <a:solidFill>
                      <a:srgbClr val="000000"/>
                    </a:solidFill>
                    <a:ea typeface="ＭＳ Ｐゴシック" pitchFamily="-65" charset="-128"/>
                    <a:cs typeface="Arial" charset="0"/>
                  </a:rPr>
                  <a:t>x</a:t>
                </a:r>
                <a:r>
                  <a:rPr lang="en-US" altLang="en-US" dirty="0">
                    <a:solidFill>
                      <a:srgbClr val="000000"/>
                    </a:solidFill>
                    <a:ea typeface="ＭＳ Ｐゴシック" pitchFamily="-65" charset="-128"/>
                    <a:cs typeface="Arial" charset="0"/>
                  </a:rPr>
                  <a:t> corresponds to a predicted change of </a:t>
                </a:r>
                <a:r>
                  <a:rPr lang="en-US" altLang="en-US" i="1" dirty="0">
                    <a:solidFill>
                      <a:srgbClr val="000000"/>
                    </a:solidFill>
                    <a:ea typeface="ＭＳ Ｐゴシック" pitchFamily="-65" charset="-128"/>
                    <a:cs typeface="Arial" charset="0"/>
                  </a:rPr>
                  <a:t>r</a:t>
                </a:r>
                <a:r>
                  <a:rPr lang="en-US" altLang="en-US" dirty="0">
                    <a:solidFill>
                      <a:srgbClr val="000000"/>
                    </a:solidFill>
                    <a:ea typeface="ＭＳ Ｐゴシック" pitchFamily="-65" charset="-128"/>
                    <a:cs typeface="Arial" charset="0"/>
                  </a:rPr>
                  <a:t> standard deviations in </a:t>
                </a:r>
                <a:r>
                  <a:rPr lang="en-US" altLang="en-US" i="1" dirty="0">
                    <a:solidFill>
                      <a:srgbClr val="000000"/>
                    </a:solidFill>
                    <a:ea typeface="ＭＳ Ｐゴシック" pitchFamily="-65" charset="-128"/>
                    <a:cs typeface="Arial" charset="0"/>
                  </a:rPr>
                  <a:t>y</a:t>
                </a:r>
                <a:r>
                  <a:rPr lang="en-US" altLang="en-US" dirty="0">
                    <a:solidFill>
                      <a:srgbClr val="000000"/>
                    </a:solidFill>
                    <a:ea typeface="ＭＳ Ｐゴシック" pitchFamily="-65" charset="-128"/>
                    <a:cs typeface="Arial" charset="0"/>
                  </a:rPr>
                  <a:t>.</a:t>
                </a:r>
              </a:p>
              <a:p>
                <a:pPr eaLnBrk="1" hangingPunct="1">
                  <a:lnSpc>
                    <a:spcPct val="90000"/>
                  </a:lnSpc>
                  <a:spcBef>
                    <a:spcPct val="40000"/>
                  </a:spcBef>
                  <a:spcAft>
                    <a:spcPts val="600"/>
                  </a:spcAft>
                  <a:buFont typeface="Wingdings 2" pitchFamily="-65" charset="2"/>
                  <a:buChar char="¡"/>
                  <a:defRPr/>
                </a:pPr>
                <a:r>
                  <a:rPr lang="en-US" altLang="en-US" b="1" dirty="0">
                    <a:solidFill>
                      <a:srgbClr val="000000"/>
                    </a:solidFill>
                    <a:ea typeface="ＭＳ Ｐゴシック" pitchFamily="-65" charset="-128"/>
                    <a:cs typeface="Arial" charset="0"/>
                  </a:rPr>
                  <a:t>Fact 2: </a:t>
                </a:r>
                <a:r>
                  <a:rPr lang="en-US" altLang="en-US" dirty="0">
                    <a:solidFill>
                      <a:srgbClr val="000000"/>
                    </a:solidFill>
                    <a:ea typeface="ＭＳ Ｐゴシック" pitchFamily="-65" charset="-128"/>
                    <a:cs typeface="Arial" charset="0"/>
                  </a:rPr>
                  <a:t>The intercept </a:t>
                </a:r>
                <a14:m>
                  <m:oMath xmlns:m="http://schemas.openxmlformats.org/officeDocument/2006/math">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𝑏</m:t>
                        </m:r>
                      </m:e>
                      <m:sub>
                        <m:r>
                          <a:rPr lang="en-US" b="0" i="1" smtClean="0">
                            <a:solidFill>
                              <a:schemeClr val="tx1"/>
                            </a:solidFill>
                            <a:latin typeface="Cambria Math" panose="02040503050406030204" pitchFamily="18" charset="0"/>
                          </a:rPr>
                          <m:t>0</m:t>
                        </m:r>
                      </m:sub>
                    </m:sSub>
                    <m:r>
                      <a:rPr lang="en-US" i="1">
                        <a:solidFill>
                          <a:schemeClr val="tx1"/>
                        </a:solidFill>
                        <a:latin typeface="Cambria Math" panose="02040503050406030204" pitchFamily="18" charset="0"/>
                      </a:rPr>
                      <m:t>=</m:t>
                    </m:r>
                    <m:acc>
                      <m:accPr>
                        <m:chr m:val="̅"/>
                        <m:ctrlPr>
                          <a:rPr lang="en-US" b="0" i="1" smtClean="0">
                            <a:solidFill>
                              <a:schemeClr val="tx1"/>
                            </a:solidFill>
                            <a:latin typeface="Cambria Math" panose="02040503050406030204" pitchFamily="18" charset="0"/>
                          </a:rPr>
                        </m:ctrlPr>
                      </m:accPr>
                      <m:e>
                        <m:r>
                          <a:rPr lang="en-US" b="0" i="1" smtClean="0">
                            <a:solidFill>
                              <a:schemeClr val="tx1"/>
                            </a:solidFill>
                            <a:latin typeface="Cambria Math" panose="02040503050406030204" pitchFamily="18" charset="0"/>
                          </a:rPr>
                          <m:t>𝑦</m:t>
                        </m:r>
                      </m:e>
                    </m:acc>
                    <m:r>
                      <a:rPr lang="en-US" b="0" i="1" smtClean="0">
                        <a:solidFill>
                          <a:schemeClr val="tx1"/>
                        </a:solidFill>
                        <a:latin typeface="Cambria Math" panose="02040503050406030204" pitchFamily="18" charset="0"/>
                      </a:rPr>
                      <m:t>−</m:t>
                    </m:r>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𝑏</m:t>
                        </m:r>
                      </m:e>
                      <m:sub>
                        <m:r>
                          <a:rPr lang="en-US" b="0" i="1" smtClean="0">
                            <a:solidFill>
                              <a:schemeClr val="tx1"/>
                            </a:solidFill>
                            <a:latin typeface="Cambria Math" panose="02040503050406030204" pitchFamily="18" charset="0"/>
                          </a:rPr>
                          <m:t>1</m:t>
                        </m:r>
                      </m:sub>
                    </m:sSub>
                    <m:acc>
                      <m:accPr>
                        <m:chr m:val="̅"/>
                        <m:ctrlPr>
                          <a:rPr lang="en-US" b="0" i="1" smtClean="0">
                            <a:solidFill>
                              <a:schemeClr val="tx1"/>
                            </a:solidFill>
                            <a:latin typeface="Cambria Math" panose="02040503050406030204" pitchFamily="18" charset="0"/>
                          </a:rPr>
                        </m:ctrlPr>
                      </m:accPr>
                      <m:e>
                        <m:r>
                          <a:rPr lang="en-US" b="0" i="1" smtClean="0">
                            <a:solidFill>
                              <a:schemeClr val="tx1"/>
                            </a:solidFill>
                            <a:latin typeface="Cambria Math" panose="02040503050406030204" pitchFamily="18" charset="0"/>
                          </a:rPr>
                          <m:t>𝑥</m:t>
                        </m:r>
                      </m:e>
                    </m:acc>
                  </m:oMath>
                </a14:m>
                <a:r>
                  <a:rPr lang="en-US" altLang="en-US" dirty="0">
                    <a:solidFill>
                      <a:srgbClr val="000000"/>
                    </a:solidFill>
                    <a:ea typeface="ＭＳ Ｐゴシック" pitchFamily="-65" charset="-128"/>
                    <a:cs typeface="Arial" charset="0"/>
                  </a:rPr>
                  <a:t>. The LS regression line always passes through the point (</a:t>
                </a:r>
                <a14:m>
                  <m:oMath xmlns:m="http://schemas.openxmlformats.org/officeDocument/2006/math">
                    <m:acc>
                      <m:accPr>
                        <m:chr m:val="̅"/>
                        <m:ctrlPr>
                          <a:rPr lang="en-US" b="0"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𝑥</m:t>
                        </m:r>
                      </m:e>
                    </m:acc>
                  </m:oMath>
                </a14:m>
                <a:r>
                  <a:rPr lang="en-US" altLang="en-US" dirty="0">
                    <a:solidFill>
                      <a:srgbClr val="FF0000"/>
                    </a:solidFill>
                    <a:ea typeface="ＭＳ Ｐゴシック" pitchFamily="-65" charset="-128"/>
                    <a:cs typeface="Arial" charset="0"/>
                  </a:rPr>
                  <a:t>,</a:t>
                </a:r>
                <a:r>
                  <a:rPr lang="en-US" dirty="0">
                    <a:solidFill>
                      <a:srgbClr val="FF0000"/>
                    </a:solidFill>
                  </a:rPr>
                  <a:t> </a:t>
                </a:r>
                <a14:m>
                  <m:oMath xmlns:m="http://schemas.openxmlformats.org/officeDocument/2006/math">
                    <m:acc>
                      <m:accPr>
                        <m:chr m:val="̅"/>
                        <m:ctrlPr>
                          <a:rPr lang="en-US" i="1">
                            <a:solidFill>
                              <a:srgbClr val="FF0000"/>
                            </a:solidFill>
                            <a:latin typeface="Cambria Math" panose="02040503050406030204" pitchFamily="18" charset="0"/>
                          </a:rPr>
                        </m:ctrlPr>
                      </m:accPr>
                      <m:e>
                        <m:r>
                          <a:rPr lang="en-US" i="1">
                            <a:solidFill>
                              <a:srgbClr val="FF0000"/>
                            </a:solidFill>
                            <a:latin typeface="Cambria Math" panose="02040503050406030204" pitchFamily="18" charset="0"/>
                          </a:rPr>
                          <m:t>𝑦</m:t>
                        </m:r>
                      </m:e>
                    </m:acc>
                  </m:oMath>
                </a14:m>
                <a:r>
                  <a:rPr lang="en-US" altLang="en-US" dirty="0">
                    <a:solidFill>
                      <a:srgbClr val="000000"/>
                    </a:solidFill>
                    <a:ea typeface="ＭＳ Ｐゴシック" pitchFamily="-65" charset="-128"/>
                    <a:cs typeface="Arial" charset="0"/>
                  </a:rPr>
                  <a:t>)</a:t>
                </a:r>
              </a:p>
              <a:p>
                <a:pPr eaLnBrk="1" hangingPunct="1">
                  <a:lnSpc>
                    <a:spcPct val="90000"/>
                  </a:lnSpc>
                  <a:spcBef>
                    <a:spcPct val="40000"/>
                  </a:spcBef>
                  <a:spcAft>
                    <a:spcPts val="600"/>
                  </a:spcAft>
                  <a:buFont typeface="Wingdings 2" pitchFamily="-65" charset="2"/>
                  <a:buChar char="¡"/>
                  <a:defRPr/>
                </a:pPr>
                <a:r>
                  <a:rPr lang="en-US" altLang="en-US" b="1" dirty="0">
                    <a:solidFill>
                      <a:srgbClr val="000000"/>
                    </a:solidFill>
                    <a:ea typeface="ＭＳ Ｐゴシック" pitchFamily="-65" charset="-128"/>
                    <a:cs typeface="Arial" charset="0"/>
                  </a:rPr>
                  <a:t>Fact 3: </a:t>
                </a:r>
                <a:r>
                  <a:rPr lang="en-US" altLang="en-US" dirty="0">
                    <a:solidFill>
                      <a:srgbClr val="000000"/>
                    </a:solidFill>
                    <a:ea typeface="ＭＳ Ｐゴシック" pitchFamily="-65" charset="-128"/>
                    <a:cs typeface="Arial" charset="0"/>
                  </a:rPr>
                  <a:t>The distinction between explanatory and response variables is essential.</a:t>
                </a:r>
              </a:p>
            </p:txBody>
          </p:sp>
        </mc:Choice>
        <mc:Fallback>
          <p:sp>
            <p:nvSpPr>
              <p:cNvPr id="476163" name="Rectangle 3"/>
              <p:cNvSpPr>
                <a:spLocks noGrp="1" noRot="1" noChangeAspect="1" noMove="1" noResize="1" noEditPoints="1" noAdjustHandles="1" noChangeArrowheads="1" noChangeShapeType="1" noTextEdit="1"/>
              </p:cNvSpPr>
              <p:nvPr>
                <p:ph sz="quarter" idx="4294967295"/>
              </p:nvPr>
            </p:nvSpPr>
            <p:spPr>
              <a:xfrm>
                <a:off x="457200" y="3035299"/>
                <a:ext cx="8051800" cy="2912574"/>
              </a:xfrm>
              <a:blipFill>
                <a:blip r:embed="rId3"/>
                <a:stretch>
                  <a:fillRect/>
                </a:stretch>
              </a:blipFill>
              <a:effectLst>
                <a:outerShdw blurRad="50800" dist="38100" dir="2700000" rotWithShape="0">
                  <a:srgbClr val="000000">
                    <a:alpha val="42998"/>
                  </a:srgbClr>
                </a:outerShdw>
              </a:effectLst>
            </p:spPr>
            <p:txBody>
              <a:bodyPr/>
              <a:lstStyle/>
              <a:p>
                <a:r>
                  <a:rPr lang="en-US">
                    <a:noFill/>
                  </a:rPr>
                  <a:t> </a:t>
                </a:r>
              </a:p>
            </p:txBody>
          </p:sp>
        </mc:Fallback>
      </mc:AlternateContent>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7616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7616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47616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6163" grpId="0" build="p" bldLvl="3"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174624" y="154305"/>
            <a:ext cx="7772400" cy="1136110"/>
          </a:xfrm>
        </p:spPr>
        <p:txBody>
          <a:bodyPr/>
          <a:lstStyle/>
          <a:p>
            <a:r>
              <a:rPr lang="en-US" dirty="0">
                <a:solidFill>
                  <a:schemeClr val="accent1"/>
                </a:solidFill>
              </a:rPr>
              <a:t>Correlation and Simple Linear Regression</a:t>
            </a:r>
            <a:endParaRPr lang="en-US" dirty="0"/>
          </a:p>
        </p:txBody>
      </p:sp>
      <p:sp>
        <p:nvSpPr>
          <p:cNvPr id="51202" name="Slide Number Placeholder 5"/>
          <p:cNvSpPr>
            <a:spLocks noGrp="1"/>
          </p:cNvSpPr>
          <p:nvPr>
            <p:ph type="sldNum" sz="quarter" idx="12"/>
          </p:nvPr>
        </p:nvSpPr>
        <p:spPr bwMode="auto">
          <a:xfrm>
            <a:off x="8256588" y="360363"/>
            <a:ext cx="5064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nSpc>
                <a:spcPct val="80000"/>
              </a:lnSpc>
            </a:pPr>
            <a:fld id="{675E5C55-A2A5-48CA-962F-D12809398721}" type="slidenum">
              <a:rPr lang="en-US" sz="1200">
                <a:solidFill>
                  <a:schemeClr val="accent1"/>
                </a:solidFill>
              </a:rPr>
              <a:pPr>
                <a:lnSpc>
                  <a:spcPct val="80000"/>
                </a:lnSpc>
              </a:pPr>
              <a:t>10</a:t>
            </a:fld>
            <a:endParaRPr lang="en-US" sz="1200">
              <a:solidFill>
                <a:schemeClr val="accent1"/>
              </a:solidFill>
            </a:endParaRPr>
          </a:p>
        </p:txBody>
      </p:sp>
      <p:sp>
        <p:nvSpPr>
          <p:cNvPr id="51205" name="Rectangle 3"/>
          <p:cNvSpPr txBox="1">
            <a:spLocks noChangeArrowheads="1"/>
          </p:cNvSpPr>
          <p:nvPr/>
        </p:nvSpPr>
        <p:spPr bwMode="auto">
          <a:xfrm>
            <a:off x="457200" y="1463674"/>
            <a:ext cx="8051800" cy="741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defTabSz="914400" eaLnBrk="1" hangingPunct="1">
              <a:spcBef>
                <a:spcPct val="40000"/>
              </a:spcBef>
              <a:buClr>
                <a:schemeClr val="accent1"/>
              </a:buClr>
              <a:buSzPct val="100000"/>
              <a:buFont typeface="Wingdings 2" pitchFamily="18" charset="2"/>
              <a:buNone/>
            </a:pPr>
            <a:r>
              <a:rPr lang="en-US" sz="2000" dirty="0"/>
              <a:t>Under the setting of simple linear regression, there is a close connection between the correlation and regression.</a:t>
            </a:r>
          </a:p>
        </p:txBody>
      </p:sp>
      <mc:AlternateContent xmlns:mc="http://schemas.openxmlformats.org/markup-compatibility/2006" xmlns:a14="http://schemas.microsoft.com/office/drawing/2010/main">
        <mc:Choice Requires="a14">
          <p:sp>
            <p:nvSpPr>
              <p:cNvPr id="476163" name="Rectangle 3"/>
              <p:cNvSpPr>
                <a:spLocks noGrp="1" noChangeArrowheads="1"/>
              </p:cNvSpPr>
              <p:nvPr>
                <p:ph sz="quarter" idx="4294967295"/>
              </p:nvPr>
            </p:nvSpPr>
            <p:spPr>
              <a:xfrm>
                <a:off x="463550" y="2378074"/>
                <a:ext cx="7793038" cy="4039818"/>
              </a:xfrm>
              <a:solidFill>
                <a:srgbClr val="EEEFD6"/>
              </a:solidFill>
              <a:effectLst>
                <a:outerShdw blurRad="50800" dist="38100" dir="2700000" rotWithShape="0">
                  <a:srgbClr val="000000">
                    <a:alpha val="42998"/>
                  </a:srgbClr>
                </a:outerShdw>
              </a:effectLst>
            </p:spPr>
            <p:txBody>
              <a:bodyPr/>
              <a:lstStyle/>
              <a:p>
                <a:pPr marL="0" indent="0" eaLnBrk="1" hangingPunct="1">
                  <a:lnSpc>
                    <a:spcPct val="90000"/>
                  </a:lnSpc>
                  <a:spcBef>
                    <a:spcPct val="40000"/>
                  </a:spcBef>
                  <a:spcAft>
                    <a:spcPts val="600"/>
                  </a:spcAft>
                  <a:buNone/>
                  <a:defRPr/>
                </a:pPr>
                <a:r>
                  <a:rPr lang="en-US" altLang="en-US" dirty="0">
                    <a:solidFill>
                      <a:srgbClr val="000000"/>
                    </a:solidFill>
                    <a:ea typeface="ＭＳ Ｐゴシック" pitchFamily="34" charset="-128"/>
                  </a:rPr>
                  <a:t>Define the </a:t>
                </a:r>
                <a:r>
                  <a:rPr lang="en-US" altLang="en-US" dirty="0">
                    <a:solidFill>
                      <a:srgbClr val="800000"/>
                    </a:solidFill>
                    <a:ea typeface="ＭＳ Ｐゴシック" pitchFamily="34" charset="-128"/>
                  </a:rPr>
                  <a:t>coefficient of determination</a:t>
                </a:r>
                <a:r>
                  <a:rPr lang="en-US" altLang="en-US" dirty="0">
                    <a:solidFill>
                      <a:srgbClr val="000000"/>
                    </a:solidFill>
                    <a:ea typeface="ＭＳ Ｐゴシック" pitchFamily="34" charset="-128"/>
                  </a:rPr>
                  <a:t>:</a:t>
                </a:r>
              </a:p>
              <a:p>
                <a:pPr marL="0" indent="0" eaLnBrk="1" hangingPunct="1">
                  <a:lnSpc>
                    <a:spcPct val="90000"/>
                  </a:lnSpc>
                  <a:spcBef>
                    <a:spcPct val="40000"/>
                  </a:spcBef>
                  <a:spcAft>
                    <a:spcPts val="600"/>
                  </a:spcAft>
                  <a:buNone/>
                  <a:defRPr/>
                </a:pPr>
                <a14:m>
                  <m:oMathPara xmlns:m="http://schemas.openxmlformats.org/officeDocument/2006/math">
                    <m:oMath>
                      <m:sSup>
                        <m:sSupPr>
                          <m:ctrlPr>
                            <a:rPr lang="en-US" altLang="en-US" i="1">
                              <a:solidFill>
                                <a:srgbClr val="000000"/>
                              </a:solidFill>
                              <a:latin typeface="Cambria Math" panose="02040503050406030204" pitchFamily="18" charset="0"/>
                              <a:ea typeface="ＭＳ Ｐゴシック" pitchFamily="34" charset="-128"/>
                            </a:rPr>
                          </m:ctrlPr>
                        </m:sSupPr>
                        <m:e>
                          <m:r>
                            <a:rPr lang="en-US" altLang="en-US" i="1">
                              <a:solidFill>
                                <a:srgbClr val="000000"/>
                              </a:solidFill>
                              <a:latin typeface="Cambria Math" panose="02040503050406030204" pitchFamily="18" charset="0"/>
                              <a:ea typeface="ＭＳ Ｐゴシック" pitchFamily="34" charset="-128"/>
                            </a:rPr>
                            <m:t>𝑅</m:t>
                          </m:r>
                        </m:e>
                        <m:sup>
                          <m:r>
                            <a:rPr lang="en-US" altLang="en-US" i="1">
                              <a:solidFill>
                                <a:srgbClr val="000000"/>
                              </a:solidFill>
                              <a:latin typeface="Cambria Math" panose="02040503050406030204" pitchFamily="18" charset="0"/>
                              <a:ea typeface="ＭＳ Ｐゴシック" pitchFamily="34" charset="-128"/>
                            </a:rPr>
                            <m:t>2</m:t>
                          </m:r>
                        </m:sup>
                      </m:sSup>
                      <m:r>
                        <a:rPr lang="en-US" altLang="en-US" i="1">
                          <a:solidFill>
                            <a:srgbClr val="000000"/>
                          </a:solidFill>
                          <a:latin typeface="Cambria Math" panose="02040503050406030204" pitchFamily="18" charset="0"/>
                          <a:ea typeface="ＭＳ Ｐゴシック" pitchFamily="34" charset="-128"/>
                        </a:rPr>
                        <m:t>=1−</m:t>
                      </m:r>
                      <m:f>
                        <m:fPr>
                          <m:ctrlPr>
                            <a:rPr lang="en-US" altLang="en-US" i="1">
                              <a:solidFill>
                                <a:srgbClr val="000000"/>
                              </a:solidFill>
                              <a:latin typeface="Cambria Math" panose="02040503050406030204" pitchFamily="18" charset="0"/>
                              <a:ea typeface="ＭＳ Ｐゴシック" pitchFamily="34" charset="-128"/>
                            </a:rPr>
                          </m:ctrlPr>
                        </m:fPr>
                        <m:num>
                          <m:nary>
                            <m:naryPr>
                              <m:chr m:val="∑"/>
                              <m:ctrlPr>
                                <a:rPr lang="en-US" altLang="en-US" i="1">
                                  <a:solidFill>
                                    <a:srgbClr val="000000"/>
                                  </a:solidFill>
                                  <a:latin typeface="Cambria Math" panose="02040503050406030204" pitchFamily="18" charset="0"/>
                                  <a:ea typeface="ＭＳ Ｐゴシック" pitchFamily="34" charset="-128"/>
                                </a:rPr>
                              </m:ctrlPr>
                            </m:naryPr>
                            <m:sub>
                              <m:r>
                                <m:rPr>
                                  <m:brk m:alnAt="23"/>
                                </m:rPr>
                                <a:rPr lang="en-US" altLang="en-US" i="1">
                                  <a:solidFill>
                                    <a:srgbClr val="000000"/>
                                  </a:solidFill>
                                  <a:latin typeface="Cambria Math" panose="02040503050406030204" pitchFamily="18" charset="0"/>
                                  <a:ea typeface="ＭＳ Ｐゴシック" pitchFamily="34" charset="-128"/>
                                </a:rPr>
                                <m:t>𝑖</m:t>
                              </m:r>
                              <m:r>
                                <m:rPr>
                                  <m:brk m:alnAt="23"/>
                                </m:rPr>
                                <a:rPr lang="en-US" altLang="en-US" i="1">
                                  <a:solidFill>
                                    <a:srgbClr val="000000"/>
                                  </a:solidFill>
                                  <a:latin typeface="Cambria Math" panose="02040503050406030204" pitchFamily="18" charset="0"/>
                                  <a:ea typeface="ＭＳ Ｐゴシック" pitchFamily="34" charset="-128"/>
                                </a:rPr>
                                <m:t>=</m:t>
                              </m:r>
                              <m:r>
                                <m:rPr>
                                  <m:brk m:alnAt="23"/>
                                </m:rPr>
                                <a:rPr lang="en-US" altLang="en-US" i="1">
                                  <a:solidFill>
                                    <a:srgbClr val="000000"/>
                                  </a:solidFill>
                                  <a:latin typeface="Cambria Math" panose="02040503050406030204" pitchFamily="18" charset="0"/>
                                  <a:ea typeface="ＭＳ Ｐゴシック" pitchFamily="34" charset="-128"/>
                                </a:rPr>
                                <m:t>1</m:t>
                              </m:r>
                            </m:sub>
                            <m:sup>
                              <m:r>
                                <a:rPr lang="en-US" altLang="en-US" i="1">
                                  <a:solidFill>
                                    <a:srgbClr val="000000"/>
                                  </a:solidFill>
                                  <a:latin typeface="Cambria Math" panose="02040503050406030204" pitchFamily="18" charset="0"/>
                                  <a:ea typeface="ＭＳ Ｐゴシック" pitchFamily="34" charset="-128"/>
                                </a:rPr>
                                <m:t>𝑛</m:t>
                              </m:r>
                            </m:sup>
                            <m:e>
                              <m:sSup>
                                <m:sSupPr>
                                  <m:ctrlPr>
                                    <a:rPr lang="en-US" altLang="en-US" i="1">
                                      <a:solidFill>
                                        <a:srgbClr val="000000"/>
                                      </a:solidFill>
                                      <a:latin typeface="Cambria Math" panose="02040503050406030204" pitchFamily="18" charset="0"/>
                                      <a:ea typeface="ＭＳ Ｐゴシック" pitchFamily="34" charset="-128"/>
                                    </a:rPr>
                                  </m:ctrlPr>
                                </m:sSupPr>
                                <m:e>
                                  <m:d>
                                    <m:dPr>
                                      <m:ctrlPr>
                                        <a:rPr lang="en-US" altLang="en-US" i="1">
                                          <a:solidFill>
                                            <a:srgbClr val="000000"/>
                                          </a:solidFill>
                                          <a:latin typeface="Cambria Math" panose="02040503050406030204" pitchFamily="18" charset="0"/>
                                          <a:ea typeface="ＭＳ Ｐゴシック" pitchFamily="34" charset="-128"/>
                                        </a:rPr>
                                      </m:ctrlPr>
                                    </m:dPr>
                                    <m:e>
                                      <m:sSub>
                                        <m:sSubPr>
                                          <m:ctrlPr>
                                            <a:rPr lang="en-US" altLang="en-US" i="1">
                                              <a:solidFill>
                                                <a:srgbClr val="000000"/>
                                              </a:solidFill>
                                              <a:latin typeface="Cambria Math" panose="02040503050406030204" pitchFamily="18" charset="0"/>
                                              <a:ea typeface="ＭＳ Ｐゴシック" pitchFamily="34" charset="-128"/>
                                            </a:rPr>
                                          </m:ctrlPr>
                                        </m:sSubPr>
                                        <m:e>
                                          <m:r>
                                            <a:rPr lang="en-US" altLang="en-US" i="1">
                                              <a:solidFill>
                                                <a:srgbClr val="000000"/>
                                              </a:solidFill>
                                              <a:latin typeface="Cambria Math" panose="02040503050406030204" pitchFamily="18" charset="0"/>
                                              <a:ea typeface="ＭＳ Ｐゴシック" pitchFamily="34" charset="-128"/>
                                            </a:rPr>
                                            <m:t>𝑦</m:t>
                                          </m:r>
                                        </m:e>
                                        <m:sub>
                                          <m:r>
                                            <a:rPr lang="en-US" altLang="en-US" i="1">
                                              <a:solidFill>
                                                <a:srgbClr val="000000"/>
                                              </a:solidFill>
                                              <a:latin typeface="Cambria Math" panose="02040503050406030204" pitchFamily="18" charset="0"/>
                                              <a:ea typeface="ＭＳ Ｐゴシック" pitchFamily="34" charset="-128"/>
                                            </a:rPr>
                                            <m:t>𝑖</m:t>
                                          </m:r>
                                        </m:sub>
                                      </m:sSub>
                                      <m:r>
                                        <a:rPr lang="en-US" altLang="en-US" i="1">
                                          <a:solidFill>
                                            <a:srgbClr val="000000"/>
                                          </a:solidFill>
                                          <a:latin typeface="Cambria Math" panose="02040503050406030204" pitchFamily="18" charset="0"/>
                                          <a:ea typeface="ＭＳ Ｐゴシック" pitchFamily="34" charset="-128"/>
                                        </a:rPr>
                                        <m:t>−</m:t>
                                      </m:r>
                                      <m:sSub>
                                        <m:sSubPr>
                                          <m:ctrlPr>
                                            <a:rPr lang="en-US" altLang="en-US" i="1">
                                              <a:solidFill>
                                                <a:srgbClr val="000000"/>
                                              </a:solidFill>
                                              <a:latin typeface="Cambria Math" panose="02040503050406030204" pitchFamily="18" charset="0"/>
                                              <a:ea typeface="ＭＳ Ｐゴシック" pitchFamily="34" charset="-128"/>
                                            </a:rPr>
                                          </m:ctrlPr>
                                        </m:sSubPr>
                                        <m:e>
                                          <m:acc>
                                            <m:accPr>
                                              <m:chr m:val="̂"/>
                                              <m:ctrlPr>
                                                <a:rPr lang="en-US" altLang="en-US" i="1">
                                                  <a:solidFill>
                                                    <a:srgbClr val="000000"/>
                                                  </a:solidFill>
                                                  <a:latin typeface="Cambria Math" panose="02040503050406030204" pitchFamily="18" charset="0"/>
                                                  <a:ea typeface="ＭＳ Ｐゴシック" pitchFamily="34" charset="-128"/>
                                                </a:rPr>
                                              </m:ctrlPr>
                                            </m:accPr>
                                            <m:e>
                                              <m:r>
                                                <a:rPr lang="en-US" altLang="en-US" i="1">
                                                  <a:solidFill>
                                                    <a:srgbClr val="000000"/>
                                                  </a:solidFill>
                                                  <a:latin typeface="Cambria Math" panose="02040503050406030204" pitchFamily="18" charset="0"/>
                                                  <a:ea typeface="ＭＳ Ｐゴシック" pitchFamily="34" charset="-128"/>
                                                </a:rPr>
                                                <m:t>𝑦</m:t>
                                              </m:r>
                                            </m:e>
                                          </m:acc>
                                        </m:e>
                                        <m:sub>
                                          <m:r>
                                            <a:rPr lang="en-US" altLang="en-US" i="1">
                                              <a:solidFill>
                                                <a:srgbClr val="000000"/>
                                              </a:solidFill>
                                              <a:latin typeface="Cambria Math" panose="02040503050406030204" pitchFamily="18" charset="0"/>
                                              <a:ea typeface="ＭＳ Ｐゴシック" pitchFamily="34" charset="-128"/>
                                            </a:rPr>
                                            <m:t>𝑖</m:t>
                                          </m:r>
                                        </m:sub>
                                      </m:sSub>
                                    </m:e>
                                  </m:d>
                                </m:e>
                                <m:sup>
                                  <m:r>
                                    <a:rPr lang="en-US" altLang="en-US" i="1">
                                      <a:solidFill>
                                        <a:srgbClr val="000000"/>
                                      </a:solidFill>
                                      <a:latin typeface="Cambria Math" panose="02040503050406030204" pitchFamily="18" charset="0"/>
                                      <a:ea typeface="ＭＳ Ｐゴシック" pitchFamily="34" charset="-128"/>
                                    </a:rPr>
                                    <m:t>2</m:t>
                                  </m:r>
                                </m:sup>
                              </m:sSup>
                            </m:e>
                          </m:nary>
                        </m:num>
                        <m:den>
                          <m:nary>
                            <m:naryPr>
                              <m:chr m:val="∑"/>
                              <m:ctrlPr>
                                <a:rPr lang="en-US" altLang="en-US" i="1">
                                  <a:solidFill>
                                    <a:srgbClr val="000000"/>
                                  </a:solidFill>
                                  <a:latin typeface="Cambria Math" panose="02040503050406030204" pitchFamily="18" charset="0"/>
                                  <a:ea typeface="ＭＳ Ｐゴシック" pitchFamily="34" charset="-128"/>
                                </a:rPr>
                              </m:ctrlPr>
                            </m:naryPr>
                            <m:sub>
                              <m:r>
                                <m:rPr>
                                  <m:brk m:alnAt="23"/>
                                </m:rPr>
                                <a:rPr lang="en-US" altLang="en-US" i="1">
                                  <a:solidFill>
                                    <a:srgbClr val="000000"/>
                                  </a:solidFill>
                                  <a:latin typeface="Cambria Math" panose="02040503050406030204" pitchFamily="18" charset="0"/>
                                  <a:ea typeface="ＭＳ Ｐゴシック" pitchFamily="34" charset="-128"/>
                                </a:rPr>
                                <m:t>𝑖</m:t>
                              </m:r>
                              <m:r>
                                <m:rPr>
                                  <m:brk m:alnAt="23"/>
                                </m:rPr>
                                <a:rPr lang="en-US" altLang="en-US" i="1">
                                  <a:solidFill>
                                    <a:srgbClr val="000000"/>
                                  </a:solidFill>
                                  <a:latin typeface="Cambria Math" panose="02040503050406030204" pitchFamily="18" charset="0"/>
                                  <a:ea typeface="ＭＳ Ｐゴシック" pitchFamily="34" charset="-128"/>
                                </a:rPr>
                                <m:t>=</m:t>
                              </m:r>
                              <m:r>
                                <m:rPr>
                                  <m:brk m:alnAt="23"/>
                                </m:rPr>
                                <a:rPr lang="en-US" altLang="en-US" i="1">
                                  <a:solidFill>
                                    <a:srgbClr val="000000"/>
                                  </a:solidFill>
                                  <a:latin typeface="Cambria Math" panose="02040503050406030204" pitchFamily="18" charset="0"/>
                                  <a:ea typeface="ＭＳ Ｐゴシック" pitchFamily="34" charset="-128"/>
                                </a:rPr>
                                <m:t>1</m:t>
                              </m:r>
                            </m:sub>
                            <m:sup>
                              <m:r>
                                <a:rPr lang="en-US" altLang="en-US" i="1">
                                  <a:solidFill>
                                    <a:srgbClr val="000000"/>
                                  </a:solidFill>
                                  <a:latin typeface="Cambria Math" panose="02040503050406030204" pitchFamily="18" charset="0"/>
                                  <a:ea typeface="ＭＳ Ｐゴシック" pitchFamily="34" charset="-128"/>
                                </a:rPr>
                                <m:t>𝑛</m:t>
                              </m:r>
                            </m:sup>
                            <m:e>
                              <m:sSup>
                                <m:sSupPr>
                                  <m:ctrlPr>
                                    <a:rPr lang="en-US" altLang="en-US" i="1">
                                      <a:solidFill>
                                        <a:srgbClr val="000000"/>
                                      </a:solidFill>
                                      <a:latin typeface="Cambria Math" panose="02040503050406030204" pitchFamily="18" charset="0"/>
                                      <a:ea typeface="ＭＳ Ｐゴシック" pitchFamily="34" charset="-128"/>
                                    </a:rPr>
                                  </m:ctrlPr>
                                </m:sSupPr>
                                <m:e>
                                  <m:d>
                                    <m:dPr>
                                      <m:ctrlPr>
                                        <a:rPr lang="en-US" altLang="en-US" i="1">
                                          <a:solidFill>
                                            <a:srgbClr val="000000"/>
                                          </a:solidFill>
                                          <a:latin typeface="Cambria Math" panose="02040503050406030204" pitchFamily="18" charset="0"/>
                                          <a:ea typeface="ＭＳ Ｐゴシック" pitchFamily="34" charset="-128"/>
                                        </a:rPr>
                                      </m:ctrlPr>
                                    </m:dPr>
                                    <m:e>
                                      <m:sSub>
                                        <m:sSubPr>
                                          <m:ctrlPr>
                                            <a:rPr lang="en-US" altLang="en-US" i="1">
                                              <a:solidFill>
                                                <a:srgbClr val="000000"/>
                                              </a:solidFill>
                                              <a:latin typeface="Cambria Math" panose="02040503050406030204" pitchFamily="18" charset="0"/>
                                              <a:ea typeface="ＭＳ Ｐゴシック" pitchFamily="34" charset="-128"/>
                                            </a:rPr>
                                          </m:ctrlPr>
                                        </m:sSubPr>
                                        <m:e>
                                          <m:r>
                                            <a:rPr lang="en-US" altLang="en-US" i="1">
                                              <a:solidFill>
                                                <a:srgbClr val="000000"/>
                                              </a:solidFill>
                                              <a:latin typeface="Cambria Math" panose="02040503050406030204" pitchFamily="18" charset="0"/>
                                              <a:ea typeface="ＭＳ Ｐゴシック" pitchFamily="34" charset="-128"/>
                                            </a:rPr>
                                            <m:t>𝑦</m:t>
                                          </m:r>
                                        </m:e>
                                        <m:sub>
                                          <m:r>
                                            <a:rPr lang="en-US" altLang="en-US" i="1">
                                              <a:solidFill>
                                                <a:srgbClr val="000000"/>
                                              </a:solidFill>
                                              <a:latin typeface="Cambria Math" panose="02040503050406030204" pitchFamily="18" charset="0"/>
                                              <a:ea typeface="ＭＳ Ｐゴシック" pitchFamily="34" charset="-128"/>
                                            </a:rPr>
                                            <m:t>𝑖</m:t>
                                          </m:r>
                                        </m:sub>
                                      </m:sSub>
                                      <m:r>
                                        <a:rPr lang="en-US" altLang="en-US" i="1">
                                          <a:solidFill>
                                            <a:srgbClr val="000000"/>
                                          </a:solidFill>
                                          <a:latin typeface="Cambria Math" panose="02040503050406030204" pitchFamily="18" charset="0"/>
                                          <a:ea typeface="ＭＳ Ｐゴシック" pitchFamily="34" charset="-128"/>
                                        </a:rPr>
                                        <m:t>−</m:t>
                                      </m:r>
                                      <m:acc>
                                        <m:accPr>
                                          <m:chr m:val="̅"/>
                                          <m:ctrlPr>
                                            <a:rPr lang="en-US" altLang="en-US" i="1">
                                              <a:solidFill>
                                                <a:srgbClr val="000000"/>
                                              </a:solidFill>
                                              <a:latin typeface="Cambria Math" panose="02040503050406030204" pitchFamily="18" charset="0"/>
                                              <a:ea typeface="ＭＳ Ｐゴシック" pitchFamily="34" charset="-128"/>
                                            </a:rPr>
                                          </m:ctrlPr>
                                        </m:accPr>
                                        <m:e>
                                          <m:r>
                                            <a:rPr lang="en-US" altLang="en-US" i="1">
                                              <a:solidFill>
                                                <a:srgbClr val="000000"/>
                                              </a:solidFill>
                                              <a:latin typeface="Cambria Math" panose="02040503050406030204" pitchFamily="18" charset="0"/>
                                              <a:ea typeface="ＭＳ Ｐゴシック" pitchFamily="34" charset="-128"/>
                                            </a:rPr>
                                            <m:t>𝑦</m:t>
                                          </m:r>
                                        </m:e>
                                      </m:acc>
                                    </m:e>
                                  </m:d>
                                </m:e>
                                <m:sup>
                                  <m:r>
                                    <a:rPr lang="en-US" altLang="en-US" i="1">
                                      <a:solidFill>
                                        <a:srgbClr val="000000"/>
                                      </a:solidFill>
                                      <a:latin typeface="Cambria Math" panose="02040503050406030204" pitchFamily="18" charset="0"/>
                                      <a:ea typeface="ＭＳ Ｐゴシック" pitchFamily="34" charset="-128"/>
                                    </a:rPr>
                                    <m:t>2</m:t>
                                  </m:r>
                                </m:sup>
                              </m:sSup>
                            </m:e>
                          </m:nary>
                        </m:den>
                      </m:f>
                    </m:oMath>
                  </m:oMathPara>
                </a14:m>
                <a:endParaRPr lang="en-US" altLang="en-US" dirty="0">
                  <a:solidFill>
                    <a:srgbClr val="000000"/>
                  </a:solidFill>
                  <a:ea typeface="ＭＳ Ｐゴシック" pitchFamily="34" charset="-128"/>
                </a:endParaRPr>
              </a:p>
              <a:p>
                <a:pPr marL="0" indent="0" eaLnBrk="1" hangingPunct="1">
                  <a:lnSpc>
                    <a:spcPct val="90000"/>
                  </a:lnSpc>
                  <a:spcBef>
                    <a:spcPct val="40000"/>
                  </a:spcBef>
                  <a:spcAft>
                    <a:spcPts val="600"/>
                  </a:spcAft>
                  <a:buNone/>
                  <a:defRPr/>
                </a:pPr>
                <a14:m>
                  <m:oMath xmlns:m="http://schemas.openxmlformats.org/officeDocument/2006/math">
                    <m:sSup>
                      <m:sSupPr>
                        <m:ctrlPr>
                          <a:rPr lang="en-US" altLang="en-US" i="1">
                            <a:solidFill>
                              <a:srgbClr val="000000"/>
                            </a:solidFill>
                            <a:latin typeface="Cambria Math" panose="02040503050406030204" pitchFamily="18" charset="0"/>
                            <a:ea typeface="ＭＳ Ｐゴシック" pitchFamily="34" charset="-128"/>
                          </a:rPr>
                        </m:ctrlPr>
                      </m:sSupPr>
                      <m:e>
                        <m:r>
                          <a:rPr lang="en-US" altLang="en-US" i="1">
                            <a:solidFill>
                              <a:srgbClr val="000000"/>
                            </a:solidFill>
                            <a:latin typeface="Cambria Math" panose="02040503050406030204" pitchFamily="18" charset="0"/>
                            <a:ea typeface="ＭＳ Ｐゴシック" pitchFamily="34" charset="-128"/>
                          </a:rPr>
                          <m:t>𝑅</m:t>
                        </m:r>
                      </m:e>
                      <m:sup>
                        <m:r>
                          <a:rPr lang="en-US" altLang="en-US" i="1">
                            <a:solidFill>
                              <a:srgbClr val="000000"/>
                            </a:solidFill>
                            <a:latin typeface="Cambria Math" panose="02040503050406030204" pitchFamily="18" charset="0"/>
                            <a:ea typeface="ＭＳ Ｐゴシック" pitchFamily="34" charset="-128"/>
                          </a:rPr>
                          <m:t>2</m:t>
                        </m:r>
                      </m:sup>
                    </m:sSup>
                  </m:oMath>
                </a14:m>
                <a:r>
                  <a:rPr lang="en-US" altLang="en-US" dirty="0">
                    <a:solidFill>
                      <a:srgbClr val="000000"/>
                    </a:solidFill>
                    <a:ea typeface="ＭＳ Ｐゴシック" pitchFamily="34" charset="-128"/>
                  </a:rPr>
                  <a:t> ( “</a:t>
                </a:r>
                <a:r>
                  <a:rPr lang="en-US" altLang="en-US" i="1" dirty="0">
                    <a:solidFill>
                      <a:srgbClr val="000000"/>
                    </a:solidFill>
                    <a:ea typeface="ＭＳ Ｐゴシック" pitchFamily="34" charset="-128"/>
                  </a:rPr>
                  <a:t>R squared”</a:t>
                </a:r>
                <a:r>
                  <a:rPr lang="en-US" altLang="en-US" dirty="0">
                    <a:solidFill>
                      <a:srgbClr val="000000"/>
                    </a:solidFill>
                    <a:ea typeface="ＭＳ Ｐゴシック" pitchFamily="34" charset="-128"/>
                  </a:rPr>
                  <a:t>) is the fraction of the variation in values of </a:t>
                </a:r>
                <a:r>
                  <a:rPr lang="en-US" altLang="en-US" i="1" dirty="0">
                    <a:solidFill>
                      <a:srgbClr val="000000"/>
                    </a:solidFill>
                    <a:ea typeface="ＭＳ Ｐゴシック" pitchFamily="34" charset="-128"/>
                  </a:rPr>
                  <a:t>y </a:t>
                </a:r>
                <a:r>
                  <a:rPr lang="en-US" altLang="en-US" dirty="0">
                    <a:solidFill>
                      <a:srgbClr val="000000"/>
                    </a:solidFill>
                    <a:ea typeface="ＭＳ Ｐゴシック" pitchFamily="34" charset="-128"/>
                  </a:rPr>
                  <a:t>that is explained by the LS linear regression of </a:t>
                </a:r>
                <a:r>
                  <a:rPr lang="en-US" altLang="en-US" i="1" dirty="0">
                    <a:solidFill>
                      <a:srgbClr val="000000"/>
                    </a:solidFill>
                    <a:ea typeface="ＭＳ Ｐゴシック" pitchFamily="34" charset="-128"/>
                  </a:rPr>
                  <a:t>y </a:t>
                </a:r>
                <a:r>
                  <a:rPr lang="en-US" altLang="en-US" dirty="0">
                    <a:solidFill>
                      <a:srgbClr val="000000"/>
                    </a:solidFill>
                    <a:ea typeface="ＭＳ Ｐゴシック" pitchFamily="34" charset="-128"/>
                  </a:rPr>
                  <a:t>on </a:t>
                </a:r>
                <a:r>
                  <a:rPr lang="en-US" altLang="en-US" i="1" dirty="0">
                    <a:solidFill>
                      <a:srgbClr val="000000"/>
                    </a:solidFill>
                    <a:ea typeface="ＭＳ Ｐゴシック" pitchFamily="34" charset="-128"/>
                  </a:rPr>
                  <a:t>x</a:t>
                </a:r>
                <a:r>
                  <a:rPr lang="en-US" altLang="en-US" dirty="0">
                    <a:solidFill>
                      <a:srgbClr val="000000"/>
                    </a:solidFill>
                    <a:ea typeface="ＭＳ Ｐゴシック" pitchFamily="34" charset="-128"/>
                  </a:rPr>
                  <a:t>. Note that “explained” here means accounted for by the linear regression model; it does not imply causation. </a:t>
                </a:r>
                <a:r>
                  <a:rPr lang="en-US" altLang="zh-CN" dirty="0">
                    <a:solidFill>
                      <a:srgbClr val="000000"/>
                    </a:solidFill>
                    <a:ea typeface="ＭＳ Ｐゴシック" pitchFamily="34" charset="-128"/>
                  </a:rPr>
                  <a:t>Suppose</a:t>
                </a:r>
                <a:r>
                  <a:rPr lang="en-US" altLang="en-US" dirty="0">
                    <a:solidFill>
                      <a:srgbClr val="000000"/>
                    </a:solidFill>
                    <a:ea typeface="ＭＳ Ｐゴシック" pitchFamily="34" charset="-128"/>
                  </a:rPr>
                  <a:t> we have </a:t>
                </a:r>
              </a:p>
              <a:p>
                <a:pPr marL="0" indent="0" eaLnBrk="1" hangingPunct="1">
                  <a:lnSpc>
                    <a:spcPct val="90000"/>
                  </a:lnSpc>
                  <a:spcBef>
                    <a:spcPct val="40000"/>
                  </a:spcBef>
                  <a:spcAft>
                    <a:spcPts val="600"/>
                  </a:spcAft>
                  <a:buNone/>
                  <a:defRPr/>
                </a:pPr>
                <a14:m>
                  <m:oMath xmlns:m="http://schemas.openxmlformats.org/officeDocument/2006/math">
                    <m:sSub>
                      <m:sSubPr>
                        <m:ctrlPr>
                          <a:rPr lang="en-US" altLang="en-US" b="0" i="1" smtClean="0">
                            <a:solidFill>
                              <a:srgbClr val="000000"/>
                            </a:solidFill>
                            <a:latin typeface="Cambria Math" panose="02040503050406030204" pitchFamily="18" charset="0"/>
                            <a:ea typeface="ＭＳ Ｐゴシック" pitchFamily="34" charset="-128"/>
                          </a:rPr>
                        </m:ctrlPr>
                      </m:sSubPr>
                      <m:e>
                        <m:r>
                          <a:rPr lang="en-US" altLang="en-US" b="0" i="1" smtClean="0">
                            <a:solidFill>
                              <a:srgbClr val="000000"/>
                            </a:solidFill>
                            <a:latin typeface="Cambria Math" panose="02040503050406030204" pitchFamily="18" charset="0"/>
                            <a:ea typeface="ＭＳ Ｐゴシック" pitchFamily="34" charset="-128"/>
                          </a:rPr>
                          <m:t>𝑟</m:t>
                        </m:r>
                      </m:e>
                      <m:sub>
                        <m:r>
                          <a:rPr lang="en-US" altLang="en-US" b="0" i="1" smtClean="0">
                            <a:solidFill>
                              <a:srgbClr val="000000"/>
                            </a:solidFill>
                            <a:latin typeface="Cambria Math" panose="02040503050406030204" pitchFamily="18" charset="0"/>
                            <a:ea typeface="ＭＳ Ｐゴシック" pitchFamily="34" charset="-128"/>
                          </a:rPr>
                          <m:t>𝑦</m:t>
                        </m:r>
                        <m:r>
                          <a:rPr lang="en-US" altLang="en-US" b="0" i="1" smtClean="0">
                            <a:solidFill>
                              <a:srgbClr val="000000"/>
                            </a:solidFill>
                            <a:latin typeface="Cambria Math" panose="02040503050406030204" pitchFamily="18" charset="0"/>
                            <a:ea typeface="ＭＳ Ｐゴシック" pitchFamily="34" charset="-128"/>
                          </a:rPr>
                          <m:t>,</m:t>
                        </m:r>
                        <m:r>
                          <a:rPr lang="en-US" altLang="en-US" b="0" i="1" smtClean="0">
                            <a:solidFill>
                              <a:srgbClr val="000000"/>
                            </a:solidFill>
                            <a:latin typeface="Cambria Math" panose="02040503050406030204" pitchFamily="18" charset="0"/>
                            <a:ea typeface="ＭＳ Ｐゴシック" pitchFamily="34" charset="-128"/>
                          </a:rPr>
                          <m:t>𝑥</m:t>
                        </m:r>
                      </m:sub>
                    </m:sSub>
                  </m:oMath>
                </a14:m>
                <a:r>
                  <a:rPr lang="en-US" altLang="en-US" dirty="0">
                    <a:solidFill>
                      <a:srgbClr val="000000"/>
                    </a:solidFill>
                    <a:ea typeface="ＭＳ Ｐゴシック" pitchFamily="34" charset="-128"/>
                  </a:rPr>
                  <a:t>: the correlation between </a:t>
                </a:r>
                <a14:m>
                  <m:oMath xmlns:m="http://schemas.openxmlformats.org/officeDocument/2006/math">
                    <m:r>
                      <a:rPr lang="en-US" altLang="en-US" b="0" i="1" dirty="0" smtClean="0">
                        <a:solidFill>
                          <a:srgbClr val="000000"/>
                        </a:solidFill>
                        <a:latin typeface="Cambria Math" panose="02040503050406030204" pitchFamily="18" charset="0"/>
                        <a:ea typeface="ＭＳ Ｐゴシック" pitchFamily="34" charset="-128"/>
                      </a:rPr>
                      <m:t>𝑦</m:t>
                    </m:r>
                  </m:oMath>
                </a14:m>
                <a:r>
                  <a:rPr lang="en-US" altLang="en-US" dirty="0">
                    <a:solidFill>
                      <a:srgbClr val="000000"/>
                    </a:solidFill>
                    <a:ea typeface="ＭＳ Ｐゴシック" pitchFamily="34" charset="-128"/>
                  </a:rPr>
                  <a:t> and </a:t>
                </a:r>
                <a14:m>
                  <m:oMath xmlns:m="http://schemas.openxmlformats.org/officeDocument/2006/math">
                    <m:r>
                      <a:rPr lang="en-US" altLang="en-US" i="1" dirty="0" smtClean="0">
                        <a:solidFill>
                          <a:srgbClr val="000000"/>
                        </a:solidFill>
                        <a:latin typeface="Cambria Math" panose="02040503050406030204" pitchFamily="18" charset="0"/>
                        <a:ea typeface="ＭＳ Ｐゴシック" pitchFamily="34" charset="-128"/>
                      </a:rPr>
                      <m:t>𝑥</m:t>
                    </m:r>
                    <m:r>
                      <a:rPr lang="en-US" altLang="en-US" b="0" i="0" dirty="0" smtClean="0">
                        <a:solidFill>
                          <a:srgbClr val="000000"/>
                        </a:solidFill>
                        <a:latin typeface="Cambria Math" panose="02040503050406030204" pitchFamily="18" charset="0"/>
                        <a:ea typeface="ＭＳ Ｐゴシック" pitchFamily="34" charset="-128"/>
                      </a:rPr>
                      <m:t>;</m:t>
                    </m:r>
                  </m:oMath>
                </a14:m>
                <a:endParaRPr lang="en-US" altLang="en-US" dirty="0">
                  <a:solidFill>
                    <a:srgbClr val="000000"/>
                  </a:solidFill>
                  <a:ea typeface="ＭＳ Ｐゴシック" pitchFamily="34" charset="-128"/>
                </a:endParaRPr>
              </a:p>
              <a:p>
                <a:pPr marL="0" indent="0" eaLnBrk="1" hangingPunct="1">
                  <a:lnSpc>
                    <a:spcPct val="90000"/>
                  </a:lnSpc>
                  <a:spcBef>
                    <a:spcPct val="40000"/>
                  </a:spcBef>
                  <a:spcAft>
                    <a:spcPts val="600"/>
                  </a:spcAft>
                  <a:buNone/>
                  <a:defRPr/>
                </a:pPr>
                <a14:m>
                  <m:oMath xmlns:m="http://schemas.openxmlformats.org/officeDocument/2006/math">
                    <m:sSub>
                      <m:sSubPr>
                        <m:ctrlPr>
                          <a:rPr lang="en-US" altLang="en-US" i="1">
                            <a:solidFill>
                              <a:srgbClr val="000000"/>
                            </a:solidFill>
                            <a:latin typeface="Cambria Math" panose="02040503050406030204" pitchFamily="18" charset="0"/>
                            <a:ea typeface="ＭＳ Ｐゴシック" pitchFamily="34" charset="-128"/>
                          </a:rPr>
                        </m:ctrlPr>
                      </m:sSubPr>
                      <m:e>
                        <m:r>
                          <a:rPr lang="en-US" altLang="en-US" i="1">
                            <a:solidFill>
                              <a:srgbClr val="000000"/>
                            </a:solidFill>
                            <a:latin typeface="Cambria Math" panose="02040503050406030204" pitchFamily="18" charset="0"/>
                            <a:ea typeface="ＭＳ Ｐゴシック" pitchFamily="34" charset="-128"/>
                          </a:rPr>
                          <m:t>𝑟</m:t>
                        </m:r>
                      </m:e>
                      <m:sub>
                        <m:r>
                          <a:rPr lang="en-US" altLang="en-US" i="1">
                            <a:solidFill>
                              <a:srgbClr val="000000"/>
                            </a:solidFill>
                            <a:latin typeface="Cambria Math" panose="02040503050406030204" pitchFamily="18" charset="0"/>
                            <a:ea typeface="ＭＳ Ｐゴシック" pitchFamily="34" charset="-128"/>
                          </a:rPr>
                          <m:t>𝑦</m:t>
                        </m:r>
                        <m:r>
                          <a:rPr lang="en-US" altLang="en-US" i="1">
                            <a:solidFill>
                              <a:srgbClr val="000000"/>
                            </a:solidFill>
                            <a:latin typeface="Cambria Math" panose="02040503050406030204" pitchFamily="18" charset="0"/>
                            <a:ea typeface="ＭＳ Ｐゴシック" pitchFamily="34" charset="-128"/>
                          </a:rPr>
                          <m:t>,</m:t>
                        </m:r>
                        <m:acc>
                          <m:accPr>
                            <m:chr m:val="̂"/>
                            <m:ctrlPr>
                              <a:rPr lang="en-US" altLang="en-US" b="0" i="1" smtClean="0">
                                <a:solidFill>
                                  <a:srgbClr val="000000"/>
                                </a:solidFill>
                                <a:latin typeface="Cambria Math" panose="02040503050406030204" pitchFamily="18" charset="0"/>
                                <a:ea typeface="ＭＳ Ｐゴシック" pitchFamily="34" charset="-128"/>
                              </a:rPr>
                            </m:ctrlPr>
                          </m:accPr>
                          <m:e>
                            <m:r>
                              <a:rPr lang="en-US" altLang="en-US" b="0" i="1" smtClean="0">
                                <a:solidFill>
                                  <a:srgbClr val="000000"/>
                                </a:solidFill>
                                <a:latin typeface="Cambria Math" panose="02040503050406030204" pitchFamily="18" charset="0"/>
                                <a:ea typeface="ＭＳ Ｐゴシック" pitchFamily="34" charset="-128"/>
                              </a:rPr>
                              <m:t>𝑦</m:t>
                            </m:r>
                          </m:e>
                        </m:acc>
                        <m:r>
                          <a:rPr lang="en-US" altLang="en-US" b="0" i="1" smtClean="0">
                            <a:solidFill>
                              <a:srgbClr val="000000"/>
                            </a:solidFill>
                            <a:latin typeface="Cambria Math" panose="02040503050406030204" pitchFamily="18" charset="0"/>
                            <a:ea typeface="ＭＳ Ｐゴシック" pitchFamily="34" charset="-128"/>
                          </a:rPr>
                          <m:t> </m:t>
                        </m:r>
                      </m:sub>
                    </m:sSub>
                  </m:oMath>
                </a14:m>
                <a:r>
                  <a:rPr lang="en-US" altLang="en-US" dirty="0">
                    <a:solidFill>
                      <a:srgbClr val="000000"/>
                    </a:solidFill>
                    <a:ea typeface="ＭＳ Ｐゴシック" pitchFamily="34" charset="-128"/>
                  </a:rPr>
                  <a:t>: the correlation between </a:t>
                </a:r>
                <a14:m>
                  <m:oMath xmlns:m="http://schemas.openxmlformats.org/officeDocument/2006/math">
                    <m:r>
                      <a:rPr lang="en-US" altLang="en-US" i="1" dirty="0">
                        <a:solidFill>
                          <a:srgbClr val="000000"/>
                        </a:solidFill>
                        <a:latin typeface="Cambria Math" panose="02040503050406030204" pitchFamily="18" charset="0"/>
                        <a:ea typeface="ＭＳ Ｐゴシック" pitchFamily="34" charset="-128"/>
                      </a:rPr>
                      <m:t>𝑦</m:t>
                    </m:r>
                  </m:oMath>
                </a14:m>
                <a:r>
                  <a:rPr lang="en-US" altLang="en-US" dirty="0">
                    <a:solidFill>
                      <a:srgbClr val="000000"/>
                    </a:solidFill>
                    <a:ea typeface="ＭＳ Ｐゴシック" pitchFamily="34" charset="-128"/>
                  </a:rPr>
                  <a:t> and </a:t>
                </a:r>
                <a14:m>
                  <m:oMath xmlns:m="http://schemas.openxmlformats.org/officeDocument/2006/math">
                    <m:acc>
                      <m:accPr>
                        <m:chr m:val="̂"/>
                        <m:ctrlPr>
                          <a:rPr lang="en-US" altLang="en-US" i="1">
                            <a:solidFill>
                              <a:srgbClr val="000000"/>
                            </a:solidFill>
                            <a:latin typeface="Cambria Math" panose="02040503050406030204" pitchFamily="18" charset="0"/>
                            <a:ea typeface="ＭＳ Ｐゴシック" pitchFamily="34" charset="-128"/>
                          </a:rPr>
                        </m:ctrlPr>
                      </m:accPr>
                      <m:e>
                        <m:r>
                          <a:rPr lang="en-US" altLang="en-US" i="1">
                            <a:solidFill>
                              <a:srgbClr val="000000"/>
                            </a:solidFill>
                            <a:latin typeface="Cambria Math" panose="02040503050406030204" pitchFamily="18" charset="0"/>
                            <a:ea typeface="ＭＳ Ｐゴシック" pitchFamily="34" charset="-128"/>
                          </a:rPr>
                          <m:t>𝑦</m:t>
                        </m:r>
                      </m:e>
                    </m:acc>
                  </m:oMath>
                </a14:m>
                <a:r>
                  <a:rPr lang="en-US" altLang="en-US" b="0" dirty="0">
                    <a:solidFill>
                      <a:srgbClr val="000000"/>
                    </a:solidFill>
                    <a:ea typeface="ＭＳ Ｐゴシック" pitchFamily="34" charset="-128"/>
                  </a:rPr>
                  <a:t>.</a:t>
                </a:r>
              </a:p>
              <a:p>
                <a:pPr marL="0" indent="0" eaLnBrk="1" hangingPunct="1">
                  <a:lnSpc>
                    <a:spcPct val="90000"/>
                  </a:lnSpc>
                  <a:spcBef>
                    <a:spcPct val="40000"/>
                  </a:spcBef>
                  <a:spcAft>
                    <a:spcPts val="600"/>
                  </a:spcAft>
                  <a:buNone/>
                  <a:defRPr/>
                </a:pPr>
                <a:r>
                  <a:rPr lang="en-US" altLang="en-US" dirty="0">
                    <a:solidFill>
                      <a:srgbClr val="000000"/>
                    </a:solidFill>
                    <a:ea typeface="ＭＳ Ｐゴシック" pitchFamily="34" charset="-128"/>
                  </a:rPr>
                  <a:t>Then </a:t>
                </a:r>
                <a14:m>
                  <m:oMath xmlns:m="http://schemas.openxmlformats.org/officeDocument/2006/math">
                    <m:sSubSup>
                      <m:sSubSupPr>
                        <m:ctrlPr>
                          <a:rPr lang="en-US" altLang="en-US" i="1">
                            <a:solidFill>
                              <a:srgbClr val="000000"/>
                            </a:solidFill>
                            <a:latin typeface="Cambria Math" panose="02040503050406030204" pitchFamily="18" charset="0"/>
                            <a:ea typeface="ＭＳ Ｐゴシック" pitchFamily="34" charset="-128"/>
                          </a:rPr>
                        </m:ctrlPr>
                      </m:sSubSupPr>
                      <m:e>
                        <m:r>
                          <a:rPr lang="en-US" altLang="en-US" i="1">
                            <a:solidFill>
                              <a:srgbClr val="000000"/>
                            </a:solidFill>
                            <a:latin typeface="Cambria Math" panose="02040503050406030204" pitchFamily="18" charset="0"/>
                            <a:ea typeface="ＭＳ Ｐゴシック" pitchFamily="34" charset="-128"/>
                          </a:rPr>
                          <m:t>𝑟</m:t>
                        </m:r>
                      </m:e>
                      <m:sub>
                        <m:r>
                          <a:rPr lang="en-US" altLang="en-US" i="1">
                            <a:solidFill>
                              <a:srgbClr val="000000"/>
                            </a:solidFill>
                            <a:latin typeface="Cambria Math" panose="02040503050406030204" pitchFamily="18" charset="0"/>
                            <a:ea typeface="ＭＳ Ｐゴシック" pitchFamily="34" charset="-128"/>
                          </a:rPr>
                          <m:t>𝑦</m:t>
                        </m:r>
                        <m:r>
                          <a:rPr lang="en-US" altLang="en-US" i="1">
                            <a:solidFill>
                              <a:srgbClr val="000000"/>
                            </a:solidFill>
                            <a:latin typeface="Cambria Math" panose="02040503050406030204" pitchFamily="18" charset="0"/>
                            <a:ea typeface="ＭＳ Ｐゴシック" pitchFamily="34" charset="-128"/>
                          </a:rPr>
                          <m:t>,</m:t>
                        </m:r>
                        <m:r>
                          <a:rPr lang="en-US" altLang="en-US" b="0" i="1" smtClean="0">
                            <a:solidFill>
                              <a:srgbClr val="000000"/>
                            </a:solidFill>
                            <a:latin typeface="Cambria Math" panose="02040503050406030204" pitchFamily="18" charset="0"/>
                            <a:ea typeface="ＭＳ Ｐゴシック" pitchFamily="34" charset="-128"/>
                          </a:rPr>
                          <m:t>𝑥</m:t>
                        </m:r>
                        <m:r>
                          <a:rPr lang="en-US" altLang="en-US" i="1" smtClean="0">
                            <a:solidFill>
                              <a:srgbClr val="000000"/>
                            </a:solidFill>
                            <a:latin typeface="Cambria Math" panose="02040503050406030204" pitchFamily="18" charset="0"/>
                            <a:ea typeface="ＭＳ Ｐゴシック" pitchFamily="34" charset="-128"/>
                          </a:rPr>
                          <m:t> </m:t>
                        </m:r>
                      </m:sub>
                      <m:sup>
                        <m:r>
                          <a:rPr lang="en-US" altLang="en-US" i="1">
                            <a:solidFill>
                              <a:srgbClr val="000000"/>
                            </a:solidFill>
                            <a:latin typeface="Cambria Math" panose="02040503050406030204" pitchFamily="18" charset="0"/>
                            <a:ea typeface="ＭＳ Ｐゴシック" pitchFamily="34" charset="-128"/>
                          </a:rPr>
                          <m:t>2</m:t>
                        </m:r>
                      </m:sup>
                    </m:sSubSup>
                    <m:r>
                      <a:rPr lang="en-US" altLang="en-US" b="0" i="1" smtClean="0">
                        <a:solidFill>
                          <a:srgbClr val="000000"/>
                        </a:solidFill>
                        <a:latin typeface="Cambria Math" panose="02040503050406030204" pitchFamily="18" charset="0"/>
                        <a:ea typeface="ＭＳ Ｐゴシック" pitchFamily="34" charset="-128"/>
                      </a:rPr>
                      <m:t>=</m:t>
                    </m:r>
                    <m:sSubSup>
                      <m:sSubSupPr>
                        <m:ctrlPr>
                          <a:rPr lang="en-US" altLang="en-US" i="1">
                            <a:solidFill>
                              <a:srgbClr val="000000"/>
                            </a:solidFill>
                            <a:latin typeface="Cambria Math" panose="02040503050406030204" pitchFamily="18" charset="0"/>
                            <a:ea typeface="ＭＳ Ｐゴシック" pitchFamily="34" charset="-128"/>
                          </a:rPr>
                        </m:ctrlPr>
                      </m:sSubSupPr>
                      <m:e>
                        <m:r>
                          <a:rPr lang="en-US" altLang="en-US" i="1">
                            <a:solidFill>
                              <a:srgbClr val="000000"/>
                            </a:solidFill>
                            <a:latin typeface="Cambria Math" panose="02040503050406030204" pitchFamily="18" charset="0"/>
                            <a:ea typeface="ＭＳ Ｐゴシック" pitchFamily="34" charset="-128"/>
                          </a:rPr>
                          <m:t>𝑟</m:t>
                        </m:r>
                      </m:e>
                      <m:sub>
                        <m:r>
                          <a:rPr lang="en-US" altLang="en-US" i="1">
                            <a:solidFill>
                              <a:srgbClr val="000000"/>
                            </a:solidFill>
                            <a:latin typeface="Cambria Math" panose="02040503050406030204" pitchFamily="18" charset="0"/>
                            <a:ea typeface="ＭＳ Ｐゴシック" pitchFamily="34" charset="-128"/>
                          </a:rPr>
                          <m:t>𝑦</m:t>
                        </m:r>
                        <m:r>
                          <a:rPr lang="en-US" altLang="en-US" i="1">
                            <a:solidFill>
                              <a:srgbClr val="000000"/>
                            </a:solidFill>
                            <a:latin typeface="Cambria Math" panose="02040503050406030204" pitchFamily="18" charset="0"/>
                            <a:ea typeface="ＭＳ Ｐゴシック" pitchFamily="34" charset="-128"/>
                          </a:rPr>
                          <m:t>,</m:t>
                        </m:r>
                        <m:acc>
                          <m:accPr>
                            <m:chr m:val="̂"/>
                            <m:ctrlPr>
                              <a:rPr lang="en-US" altLang="en-US" i="1">
                                <a:solidFill>
                                  <a:srgbClr val="000000"/>
                                </a:solidFill>
                                <a:latin typeface="Cambria Math" panose="02040503050406030204" pitchFamily="18" charset="0"/>
                                <a:ea typeface="ＭＳ Ｐゴシック" pitchFamily="34" charset="-128"/>
                              </a:rPr>
                            </m:ctrlPr>
                          </m:accPr>
                          <m:e>
                            <m:r>
                              <a:rPr lang="en-US" altLang="en-US" i="1">
                                <a:solidFill>
                                  <a:srgbClr val="000000"/>
                                </a:solidFill>
                                <a:latin typeface="Cambria Math" panose="02040503050406030204" pitchFamily="18" charset="0"/>
                                <a:ea typeface="ＭＳ Ｐゴシック" pitchFamily="34" charset="-128"/>
                              </a:rPr>
                              <m:t>𝑦</m:t>
                            </m:r>
                          </m:e>
                        </m:acc>
                      </m:sub>
                      <m:sup>
                        <m:r>
                          <a:rPr lang="en-US" altLang="en-US" i="1">
                            <a:solidFill>
                              <a:srgbClr val="000000"/>
                            </a:solidFill>
                            <a:latin typeface="Cambria Math" panose="02040503050406030204" pitchFamily="18" charset="0"/>
                            <a:ea typeface="ＭＳ Ｐゴシック" pitchFamily="34" charset="-128"/>
                          </a:rPr>
                          <m:t>2</m:t>
                        </m:r>
                      </m:sup>
                    </m:sSubSup>
                    <m:r>
                      <a:rPr lang="en-US" altLang="en-US" b="0" i="1" smtClean="0">
                        <a:solidFill>
                          <a:srgbClr val="000000"/>
                        </a:solidFill>
                        <a:latin typeface="Cambria Math" panose="02040503050406030204" pitchFamily="18" charset="0"/>
                        <a:ea typeface="ＭＳ Ｐゴシック" pitchFamily="34" charset="-128"/>
                      </a:rPr>
                      <m:t>=</m:t>
                    </m:r>
                    <m:sSup>
                      <m:sSupPr>
                        <m:ctrlPr>
                          <a:rPr lang="en-US" altLang="en-US" b="0" i="1" smtClean="0">
                            <a:solidFill>
                              <a:srgbClr val="000000"/>
                            </a:solidFill>
                            <a:latin typeface="Cambria Math" panose="02040503050406030204" pitchFamily="18" charset="0"/>
                            <a:ea typeface="ＭＳ Ｐゴシック" pitchFamily="34" charset="-128"/>
                          </a:rPr>
                        </m:ctrlPr>
                      </m:sSupPr>
                      <m:e>
                        <m:r>
                          <a:rPr lang="en-US" altLang="en-US" b="0" i="1" smtClean="0">
                            <a:solidFill>
                              <a:srgbClr val="000000"/>
                            </a:solidFill>
                            <a:latin typeface="Cambria Math" panose="02040503050406030204" pitchFamily="18" charset="0"/>
                            <a:ea typeface="ＭＳ Ｐゴシック" pitchFamily="34" charset="-128"/>
                          </a:rPr>
                          <m:t>𝑅</m:t>
                        </m:r>
                      </m:e>
                      <m:sup>
                        <m:r>
                          <a:rPr lang="en-US" altLang="en-US" b="0" i="1" smtClean="0">
                            <a:solidFill>
                              <a:srgbClr val="000000"/>
                            </a:solidFill>
                            <a:latin typeface="Cambria Math" panose="02040503050406030204" pitchFamily="18" charset="0"/>
                            <a:ea typeface="ＭＳ Ｐゴシック" pitchFamily="34" charset="-128"/>
                          </a:rPr>
                          <m:t>2</m:t>
                        </m:r>
                      </m:sup>
                    </m:sSup>
                  </m:oMath>
                </a14:m>
                <a:r>
                  <a:rPr lang="en-US" altLang="en-US" dirty="0">
                    <a:solidFill>
                      <a:srgbClr val="000000"/>
                    </a:solidFill>
                    <a:ea typeface="ＭＳ Ｐゴシック" pitchFamily="34" charset="-128"/>
                  </a:rPr>
                  <a:t> </a:t>
                </a:r>
                <a:r>
                  <a:rPr lang="en-US" altLang="en-US" dirty="0">
                    <a:solidFill>
                      <a:schemeClr val="tx1"/>
                    </a:solidFill>
                    <a:ea typeface="ＭＳ Ｐゴシック" pitchFamily="34" charset="-128"/>
                  </a:rPr>
                  <a:t>under the setting of </a:t>
                </a:r>
                <a:r>
                  <a:rPr lang="en-US" altLang="en-US" dirty="0">
                    <a:solidFill>
                      <a:srgbClr val="C00000"/>
                    </a:solidFill>
                    <a:ea typeface="ＭＳ Ｐゴシック" pitchFamily="34" charset="-128"/>
                  </a:rPr>
                  <a:t>simple linear regression</a:t>
                </a:r>
                <a:r>
                  <a:rPr lang="en-US" altLang="en-US" dirty="0">
                    <a:solidFill>
                      <a:srgbClr val="000000"/>
                    </a:solidFill>
                    <a:ea typeface="ＭＳ Ｐゴシック" pitchFamily="34" charset="-128"/>
                  </a:rPr>
                  <a:t>.</a:t>
                </a:r>
              </a:p>
              <a:p>
                <a:pPr marL="0" indent="0" eaLnBrk="1" hangingPunct="1">
                  <a:lnSpc>
                    <a:spcPct val="90000"/>
                  </a:lnSpc>
                  <a:spcBef>
                    <a:spcPct val="40000"/>
                  </a:spcBef>
                  <a:spcAft>
                    <a:spcPts val="600"/>
                  </a:spcAft>
                  <a:buNone/>
                  <a:defRPr/>
                </a:pPr>
                <a:endParaRPr lang="en-US" altLang="en-US" dirty="0">
                  <a:solidFill>
                    <a:srgbClr val="000000"/>
                  </a:solidFill>
                  <a:ea typeface="ＭＳ Ｐゴシック" pitchFamily="34" charset="-128"/>
                </a:endParaRPr>
              </a:p>
              <a:p>
                <a:pPr marL="0" indent="0" eaLnBrk="1" hangingPunct="1">
                  <a:lnSpc>
                    <a:spcPct val="90000"/>
                  </a:lnSpc>
                  <a:spcBef>
                    <a:spcPct val="40000"/>
                  </a:spcBef>
                  <a:spcAft>
                    <a:spcPts val="600"/>
                  </a:spcAft>
                  <a:buNone/>
                  <a:defRPr/>
                </a:pPr>
                <a:endParaRPr lang="en-US" altLang="en-US" dirty="0">
                  <a:solidFill>
                    <a:srgbClr val="000000"/>
                  </a:solidFill>
                  <a:ea typeface="ＭＳ Ｐゴシック" pitchFamily="34" charset="-128"/>
                </a:endParaRPr>
              </a:p>
            </p:txBody>
          </p:sp>
        </mc:Choice>
        <mc:Fallback xmlns="">
          <p:sp>
            <p:nvSpPr>
              <p:cNvPr id="476163" name="Rectangle 3"/>
              <p:cNvSpPr>
                <a:spLocks noGrp="1" noRot="1" noChangeAspect="1" noMove="1" noResize="1" noEditPoints="1" noAdjustHandles="1" noChangeArrowheads="1" noChangeShapeType="1" noTextEdit="1"/>
              </p:cNvSpPr>
              <p:nvPr>
                <p:ph sz="quarter" idx="4294967295"/>
              </p:nvPr>
            </p:nvSpPr>
            <p:spPr>
              <a:xfrm>
                <a:off x="463550" y="2378074"/>
                <a:ext cx="7793038" cy="4039818"/>
              </a:xfrm>
              <a:blipFill>
                <a:blip r:embed="rId3"/>
                <a:stretch>
                  <a:fillRect/>
                </a:stretch>
              </a:blipFill>
              <a:effectLst>
                <a:outerShdw blurRad="50800" dist="38100" dir="2700000" rotWithShape="0">
                  <a:srgbClr val="000000">
                    <a:alpha val="42998"/>
                  </a:srgbClr>
                </a:outerShdw>
              </a:effectLst>
            </p:spPr>
            <p:txBody>
              <a:bodyPr/>
              <a:lstStyle/>
              <a:p>
                <a:r>
                  <a:rPr lang="en-US">
                    <a:noFill/>
                  </a:rPr>
                  <a:t> </a:t>
                </a:r>
              </a:p>
            </p:txBody>
          </p:sp>
        </mc:Fallback>
      </mc:AlternateContent>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7616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7616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47616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47616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47616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47616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6163" grpId="0" build="p" bldLvl="3"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1"/>
                </a:solidFill>
              </a:rPr>
              <a:t>Residuals</a:t>
            </a:r>
          </a:p>
        </p:txBody>
      </p:sp>
      <p:sp>
        <p:nvSpPr>
          <p:cNvPr id="53250" name="Slide Number Placeholder 5"/>
          <p:cNvSpPr>
            <a:spLocks noGrp="1"/>
          </p:cNvSpPr>
          <p:nvPr>
            <p:ph type="sldNum" sz="quarter" idx="12"/>
          </p:nvPr>
        </p:nvSpPr>
        <p:spPr bwMode="auto">
          <a:xfrm>
            <a:off x="8256588" y="360363"/>
            <a:ext cx="5064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nSpc>
                <a:spcPct val="80000"/>
              </a:lnSpc>
            </a:pPr>
            <a:fld id="{FA95DDF4-9563-4AEA-8E88-9666538B0005}" type="slidenum">
              <a:rPr lang="en-US" sz="1200">
                <a:solidFill>
                  <a:schemeClr val="accent1"/>
                </a:solidFill>
              </a:rPr>
              <a:pPr>
                <a:lnSpc>
                  <a:spcPct val="80000"/>
                </a:lnSpc>
              </a:pPr>
              <a:t>11</a:t>
            </a:fld>
            <a:endParaRPr lang="en-US" sz="1200">
              <a:solidFill>
                <a:schemeClr val="accent1"/>
              </a:solidFill>
            </a:endParaRPr>
          </a:p>
        </p:txBody>
      </p:sp>
      <mc:AlternateContent xmlns:mc="http://schemas.openxmlformats.org/markup-compatibility/2006" xmlns:a14="http://schemas.microsoft.com/office/drawing/2010/main">
        <mc:Choice Requires="a14">
          <p:sp>
            <p:nvSpPr>
              <p:cNvPr id="477187" name="Rectangle 3" descr="A residual is the difference between an observed value of the response variable and the value predicted by the regression line:&#10;residual = observed y – predicted y is equal to Y minus Y hat."/>
              <p:cNvSpPr>
                <a:spLocks noGrp="1" noChangeArrowheads="1"/>
              </p:cNvSpPr>
              <p:nvPr>
                <p:ph sz="quarter" idx="4294967295"/>
              </p:nvPr>
            </p:nvSpPr>
            <p:spPr>
              <a:xfrm>
                <a:off x="366713" y="1610270"/>
                <a:ext cx="7889875" cy="1928993"/>
              </a:xfrm>
              <a:solidFill>
                <a:srgbClr val="EEEFD6"/>
              </a:solidFill>
              <a:effectLst>
                <a:outerShdw blurRad="50800" dist="38100" dir="2700000" rotWithShape="0">
                  <a:srgbClr val="000000">
                    <a:alpha val="42998"/>
                  </a:srgbClr>
                </a:outerShdw>
              </a:effectLst>
            </p:spPr>
            <p:txBody>
              <a:bodyPr/>
              <a:lstStyle/>
              <a:p>
                <a:pPr marL="0" indent="0" eaLnBrk="1" hangingPunct="1">
                  <a:spcBef>
                    <a:spcPts val="0"/>
                  </a:spcBef>
                  <a:spcAft>
                    <a:spcPts val="2000"/>
                  </a:spcAft>
                  <a:buFont typeface="Wingdings 2" pitchFamily="18" charset="2"/>
                  <a:buNone/>
                  <a:defRPr/>
                </a:pPr>
                <a:r>
                  <a:rPr lang="en-US" dirty="0">
                    <a:solidFill>
                      <a:schemeClr val="tx1"/>
                    </a:solidFill>
                    <a:ea typeface="ＭＳ Ｐゴシック" pitchFamily="34" charset="-128"/>
                    <a:cs typeface="Arial" pitchFamily="34" charset="0"/>
                  </a:rPr>
                  <a:t>A </a:t>
                </a:r>
                <a:r>
                  <a:rPr lang="en-US" b="1" dirty="0">
                    <a:solidFill>
                      <a:srgbClr val="800000"/>
                    </a:solidFill>
                    <a:ea typeface="ＭＳ Ｐゴシック" pitchFamily="34" charset="-128"/>
                    <a:cs typeface="Arial" pitchFamily="34" charset="0"/>
                  </a:rPr>
                  <a:t>residual</a:t>
                </a:r>
                <a:r>
                  <a:rPr lang="en-US" dirty="0">
                    <a:solidFill>
                      <a:srgbClr val="800000"/>
                    </a:solidFill>
                    <a:ea typeface="ＭＳ Ｐゴシック" pitchFamily="34" charset="-128"/>
                    <a:cs typeface="Arial" pitchFamily="34" charset="0"/>
                  </a:rPr>
                  <a:t> </a:t>
                </a:r>
                <a:r>
                  <a:rPr lang="en-US" dirty="0">
                    <a:solidFill>
                      <a:schemeClr val="tx1"/>
                    </a:solidFill>
                    <a:ea typeface="ＭＳ Ｐゴシック" pitchFamily="34" charset="-128"/>
                    <a:cs typeface="Arial" pitchFamily="34" charset="0"/>
                  </a:rPr>
                  <a:t>is the signed difference between an observed response and corresponding predicted response:</a:t>
                </a:r>
              </a:p>
              <a:p>
                <a:pPr marL="0" indent="0" algn="ctr" eaLnBrk="1" hangingPunct="1">
                  <a:spcBef>
                    <a:spcPts val="0"/>
                  </a:spcBef>
                  <a:spcAft>
                    <a:spcPts val="2000"/>
                  </a:spcAft>
                  <a:buFont typeface="Monotype Sorts" charset="2"/>
                  <a:buNone/>
                  <a:defRPr/>
                </a:pPr>
                <a:r>
                  <a:rPr lang="en-US" b="1" dirty="0">
                    <a:solidFill>
                      <a:schemeClr val="tx1"/>
                    </a:solidFill>
                    <a:ea typeface="ＭＳ Ｐゴシック" pitchFamily="34" charset="-128"/>
                    <a:cs typeface="Arial" pitchFamily="34" charset="0"/>
                  </a:rPr>
                  <a:t>residual </a:t>
                </a:r>
                <a:r>
                  <a:rPr lang="en-US" b="1" i="1" dirty="0">
                    <a:solidFill>
                      <a:schemeClr val="tx1"/>
                    </a:solidFill>
                    <a:ea typeface="ＭＳ Ｐゴシック" pitchFamily="34" charset="-128"/>
                    <a:cs typeface="Arial" pitchFamily="34" charset="0"/>
                  </a:rPr>
                  <a:t>= </a:t>
                </a:r>
                <a:r>
                  <a:rPr lang="en-US" b="1" dirty="0">
                    <a:solidFill>
                      <a:schemeClr val="tx1"/>
                    </a:solidFill>
                    <a:ea typeface="ＭＳ Ｐゴシック" pitchFamily="34" charset="-128"/>
                    <a:cs typeface="Arial" pitchFamily="34" charset="0"/>
                  </a:rPr>
                  <a:t>observed </a:t>
                </a:r>
                <a:r>
                  <a:rPr lang="en-US" b="1" i="1" dirty="0">
                    <a:solidFill>
                      <a:schemeClr val="tx1"/>
                    </a:solidFill>
                    <a:ea typeface="ＭＳ Ｐゴシック" pitchFamily="34" charset="-128"/>
                    <a:cs typeface="Arial" pitchFamily="34" charset="0"/>
                  </a:rPr>
                  <a:t>y – </a:t>
                </a:r>
                <a:r>
                  <a:rPr lang="en-US" b="1" dirty="0">
                    <a:solidFill>
                      <a:schemeClr val="tx1"/>
                    </a:solidFill>
                    <a:ea typeface="ＭＳ Ｐゴシック" pitchFamily="34" charset="-128"/>
                    <a:cs typeface="Arial" pitchFamily="34" charset="0"/>
                    <a:sym typeface="Symbol" pitchFamily="18" charset="2"/>
                  </a:rPr>
                  <a:t>predicted </a:t>
                </a:r>
                <a:r>
                  <a:rPr lang="en-US" b="1" i="1" dirty="0">
                    <a:solidFill>
                      <a:schemeClr val="tx1"/>
                    </a:solidFill>
                    <a:ea typeface="ＭＳ Ｐゴシック" pitchFamily="34" charset="-128"/>
                    <a:cs typeface="Arial" pitchFamily="34" charset="0"/>
                    <a:sym typeface="Symbol" pitchFamily="18" charset="2"/>
                  </a:rPr>
                  <a:t>y</a:t>
                </a:r>
              </a:p>
              <a:p>
                <a:pPr marL="0" indent="0" algn="ctr" eaLnBrk="1" hangingPunct="1">
                  <a:spcBef>
                    <a:spcPts val="0"/>
                  </a:spcBef>
                  <a:spcAft>
                    <a:spcPts val="0"/>
                  </a:spcAft>
                  <a:buFont typeface="Monotype Sorts" charset="2"/>
                  <a:buNone/>
                  <a:defRPr/>
                </a:pPr>
                <a14:m>
                  <m:oMathPara xmlns:m="http://schemas.openxmlformats.org/officeDocument/2006/math">
                    <m:oMath>
                      <m:r>
                        <a:rPr lang="en-US" b="0" i="1" smtClean="0">
                          <a:solidFill>
                            <a:schemeClr val="tx1"/>
                          </a:solidFill>
                          <a:latin typeface="Cambria Math" panose="02040503050406030204" pitchFamily="18" charset="0"/>
                          <a:ea typeface="ＭＳ Ｐゴシック" pitchFamily="34" charset="-128"/>
                          <a:cs typeface="Arial" pitchFamily="34" charset="0"/>
                          <a:sym typeface="Symbol" pitchFamily="18" charset="2"/>
                        </a:rPr>
                        <m:t>=</m:t>
                      </m:r>
                      <m:r>
                        <a:rPr lang="en-US" b="0" i="1" smtClean="0">
                          <a:solidFill>
                            <a:schemeClr val="tx1"/>
                          </a:solidFill>
                          <a:latin typeface="Cambria Math" panose="02040503050406030204" pitchFamily="18" charset="0"/>
                          <a:ea typeface="ＭＳ Ｐゴシック" pitchFamily="34" charset="-128"/>
                          <a:cs typeface="Arial" pitchFamily="34" charset="0"/>
                          <a:sym typeface="Symbol" pitchFamily="18" charset="2"/>
                        </a:rPr>
                        <m:t>𝑦</m:t>
                      </m:r>
                      <m:r>
                        <a:rPr lang="en-US" b="0" i="1" smtClean="0">
                          <a:solidFill>
                            <a:schemeClr val="tx1"/>
                          </a:solidFill>
                          <a:latin typeface="Cambria Math" panose="02040503050406030204" pitchFamily="18" charset="0"/>
                          <a:ea typeface="ＭＳ Ｐゴシック" pitchFamily="34" charset="-128"/>
                          <a:cs typeface="Arial" pitchFamily="34" charset="0"/>
                          <a:sym typeface="Symbol" pitchFamily="18" charset="2"/>
                        </a:rPr>
                        <m:t>−</m:t>
                      </m:r>
                      <m:acc>
                        <m:accPr>
                          <m:chr m:val="̂"/>
                          <m:ctrlPr>
                            <a:rPr lang="en-US" b="0" i="1" smtClean="0">
                              <a:solidFill>
                                <a:schemeClr val="tx1"/>
                              </a:solidFill>
                              <a:latin typeface="Cambria Math" panose="02040503050406030204" pitchFamily="18" charset="0"/>
                              <a:ea typeface="ＭＳ Ｐゴシック" pitchFamily="34" charset="-128"/>
                              <a:cs typeface="Arial" pitchFamily="34" charset="0"/>
                              <a:sym typeface="Symbol" pitchFamily="18" charset="2"/>
                            </a:rPr>
                          </m:ctrlPr>
                        </m:accPr>
                        <m:e>
                          <m:r>
                            <a:rPr lang="en-US" b="0" i="1" smtClean="0">
                              <a:solidFill>
                                <a:schemeClr val="tx1"/>
                              </a:solidFill>
                              <a:latin typeface="Cambria Math" panose="02040503050406030204" pitchFamily="18" charset="0"/>
                              <a:ea typeface="ＭＳ Ｐゴシック" pitchFamily="34" charset="-128"/>
                              <a:cs typeface="Arial" pitchFamily="34" charset="0"/>
                              <a:sym typeface="Symbol" pitchFamily="18" charset="2"/>
                            </a:rPr>
                            <m:t>𝑦</m:t>
                          </m:r>
                        </m:e>
                      </m:acc>
                    </m:oMath>
                  </m:oMathPara>
                </a14:m>
                <a:endParaRPr lang="en-US" i="1" dirty="0">
                  <a:solidFill>
                    <a:schemeClr val="tx1"/>
                  </a:solidFill>
                  <a:ea typeface="ＭＳ Ｐゴシック" pitchFamily="34" charset="-128"/>
                  <a:cs typeface="Arial" pitchFamily="34" charset="0"/>
                  <a:sym typeface="Symbol" pitchFamily="18" charset="2"/>
                </a:endParaRPr>
              </a:p>
            </p:txBody>
          </p:sp>
        </mc:Choice>
        <mc:Fallback xmlns="">
          <p:sp>
            <p:nvSpPr>
              <p:cNvPr id="477187" name="Rectangle 3" descr="A residual is the difference between an observed value of the response variable and the value predicted by the regression line:&#10;residual = observed y – predicted y is equal to Y minus Y hat."/>
              <p:cNvSpPr>
                <a:spLocks noGrp="1" noRot="1" noChangeAspect="1" noMove="1" noResize="1" noEditPoints="1" noAdjustHandles="1" noChangeArrowheads="1" noChangeShapeType="1" noTextEdit="1"/>
              </p:cNvSpPr>
              <p:nvPr>
                <p:ph sz="quarter" idx="4294967295"/>
              </p:nvPr>
            </p:nvSpPr>
            <p:spPr>
              <a:xfrm>
                <a:off x="366713" y="1610270"/>
                <a:ext cx="7889875" cy="1928993"/>
              </a:xfrm>
              <a:blipFill>
                <a:blip r:embed="rId2"/>
                <a:stretch>
                  <a:fillRect/>
                </a:stretch>
              </a:blipFill>
              <a:effectLst>
                <a:outerShdw blurRad="50800" dist="38100" dir="2700000" rotWithShape="0">
                  <a:srgbClr val="000000">
                    <a:alpha val="42998"/>
                  </a:srgbClr>
                </a:outerShdw>
              </a:effectLst>
            </p:spPr>
            <p:txBody>
              <a:bodyPr/>
              <a:lstStyle/>
              <a:p>
                <a:r>
                  <a:rPr lang="en-US">
                    <a:noFill/>
                  </a:rPr>
                  <a:t> </a:t>
                </a:r>
              </a:p>
            </p:txBody>
          </p:sp>
        </mc:Fallback>
      </mc:AlternateContent>
      <p:pic>
        <p:nvPicPr>
          <p:cNvPr id="57348" name="Picture 4" descr="Image result for regression li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51762" y="4068780"/>
            <a:ext cx="3726151" cy="274337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47718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7718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77187">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7718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7187"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1"/>
                </a:solidFill>
              </a:rPr>
              <a:t>Residual Plots</a:t>
            </a:r>
            <a:endParaRPr lang="en-US" dirty="0"/>
          </a:p>
        </p:txBody>
      </p:sp>
      <p:sp>
        <p:nvSpPr>
          <p:cNvPr id="54274" name="Slide Number Placeholder 5"/>
          <p:cNvSpPr>
            <a:spLocks noGrp="1"/>
          </p:cNvSpPr>
          <p:nvPr>
            <p:ph type="sldNum" sz="quarter" idx="12"/>
          </p:nvPr>
        </p:nvSpPr>
        <p:spPr bwMode="auto">
          <a:xfrm>
            <a:off x="8256588" y="360363"/>
            <a:ext cx="5064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nSpc>
                <a:spcPct val="80000"/>
              </a:lnSpc>
            </a:pPr>
            <a:fld id="{F3E37BBC-A3A3-420B-967E-C10BB70028D7}" type="slidenum">
              <a:rPr lang="en-US" sz="1200">
                <a:solidFill>
                  <a:schemeClr val="accent1"/>
                </a:solidFill>
              </a:rPr>
              <a:pPr>
                <a:lnSpc>
                  <a:spcPct val="80000"/>
                </a:lnSpc>
              </a:pPr>
              <a:t>12</a:t>
            </a:fld>
            <a:endParaRPr lang="en-US" sz="1200">
              <a:solidFill>
                <a:schemeClr val="accent1"/>
              </a:solidFill>
            </a:endParaRPr>
          </a:p>
        </p:txBody>
      </p:sp>
      <p:sp>
        <p:nvSpPr>
          <p:cNvPr id="8" name="Rectangle 3"/>
          <p:cNvSpPr txBox="1">
            <a:spLocks noChangeArrowheads="1"/>
          </p:cNvSpPr>
          <p:nvPr/>
        </p:nvSpPr>
        <p:spPr bwMode="auto">
          <a:xfrm>
            <a:off x="482600" y="974725"/>
            <a:ext cx="8253413" cy="1933575"/>
          </a:xfrm>
          <a:prstGeom prst="rect">
            <a:avLst/>
          </a:prstGeom>
          <a:solidFill>
            <a:srgbClr val="EEEFD6"/>
          </a:solidFill>
          <a:ln>
            <a:noFill/>
          </a:ln>
          <a:effectLst>
            <a:outerShdw blurRad="50800" dist="38100" dir="2700000"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ＭＳ Ｐゴシック" pitchFamily="34" charset="-128"/>
              </a:defRPr>
            </a:lvl1pPr>
            <a:lvl2pPr marL="639763" indent="-2730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defTabSz="914400" eaLnBrk="1" hangingPunct="1">
              <a:spcBef>
                <a:spcPct val="40000"/>
              </a:spcBef>
              <a:buClr>
                <a:schemeClr val="accent2"/>
              </a:buClr>
              <a:buSzPct val="60000"/>
              <a:defRPr/>
            </a:pPr>
            <a:r>
              <a:rPr lang="en-US" sz="2000" dirty="0">
                <a:cs typeface="Arial" pitchFamily="34" charset="0"/>
              </a:rPr>
              <a:t>A </a:t>
            </a:r>
            <a:r>
              <a:rPr lang="en-US" sz="2000" b="1" dirty="0">
                <a:solidFill>
                  <a:srgbClr val="800000"/>
                </a:solidFill>
                <a:cs typeface="Arial" pitchFamily="34" charset="0"/>
              </a:rPr>
              <a:t>residual plot</a:t>
            </a:r>
            <a:r>
              <a:rPr lang="en-US" sz="2000" dirty="0">
                <a:solidFill>
                  <a:srgbClr val="800000"/>
                </a:solidFill>
                <a:cs typeface="Arial" pitchFamily="34" charset="0"/>
              </a:rPr>
              <a:t> </a:t>
            </a:r>
            <a:r>
              <a:rPr lang="en-US" sz="2000" dirty="0">
                <a:cs typeface="Arial" pitchFamily="34" charset="0"/>
              </a:rPr>
              <a:t>is a scatterplot of the regression residuals against the explanatory variable. Residual plots help us </a:t>
            </a:r>
            <a:r>
              <a:rPr lang="en-US" sz="2000" dirty="0">
                <a:solidFill>
                  <a:srgbClr val="FF0000"/>
                </a:solidFill>
                <a:cs typeface="Arial" pitchFamily="34" charset="0"/>
              </a:rPr>
              <a:t>assess the fit </a:t>
            </a:r>
            <a:r>
              <a:rPr lang="en-US" sz="2000" dirty="0">
                <a:cs typeface="Arial" pitchFamily="34" charset="0"/>
              </a:rPr>
              <a:t>of a regression line</a:t>
            </a:r>
            <a:r>
              <a:rPr lang="en-US" sz="2000" dirty="0">
                <a:cs typeface="Arial" pitchFamily="34" charset="0"/>
                <a:sym typeface="Symbol" pitchFamily="18" charset="2"/>
              </a:rPr>
              <a:t>.</a:t>
            </a:r>
          </a:p>
          <a:p>
            <a:pPr lvl="1" defTabSz="914400" eaLnBrk="1" hangingPunct="1">
              <a:spcBef>
                <a:spcPct val="40000"/>
              </a:spcBef>
              <a:buClr>
                <a:schemeClr val="accent1"/>
              </a:buClr>
              <a:buSzPct val="70000"/>
              <a:buFont typeface="Wingdings" pitchFamily="2" charset="2"/>
              <a:buChar char="§"/>
              <a:defRPr/>
            </a:pPr>
            <a:r>
              <a:rPr lang="en-US" sz="2000" dirty="0">
                <a:cs typeface="Arial" pitchFamily="34" charset="0"/>
                <a:sym typeface="Symbol" pitchFamily="18" charset="2"/>
              </a:rPr>
              <a:t>Ideally there should be a </a:t>
            </a:r>
            <a:r>
              <a:rPr lang="en-US" sz="2000" dirty="0">
                <a:solidFill>
                  <a:srgbClr val="FF0000"/>
                </a:solidFill>
                <a:cs typeface="Arial" pitchFamily="34" charset="0"/>
                <a:sym typeface="Symbol" pitchFamily="18" charset="2"/>
              </a:rPr>
              <a:t>“</a:t>
            </a:r>
            <a:r>
              <a:rPr lang="en-US" altLang="ja-JP" sz="2000" dirty="0">
                <a:solidFill>
                  <a:srgbClr val="FF0000"/>
                </a:solidFill>
                <a:cs typeface="Arial" pitchFamily="34" charset="0"/>
                <a:sym typeface="Symbol" pitchFamily="18" charset="2"/>
              </a:rPr>
              <a:t>random</a:t>
            </a:r>
            <a:r>
              <a:rPr lang="ja-JP" altLang="en-US" sz="2000" dirty="0">
                <a:solidFill>
                  <a:srgbClr val="FF0000"/>
                </a:solidFill>
                <a:cs typeface="Arial" pitchFamily="34" charset="0"/>
                <a:sym typeface="Symbol" pitchFamily="18" charset="2"/>
              </a:rPr>
              <a:t>”</a:t>
            </a:r>
            <a:r>
              <a:rPr lang="en-US" altLang="ja-JP" sz="2000" dirty="0">
                <a:solidFill>
                  <a:srgbClr val="FF0000"/>
                </a:solidFill>
                <a:cs typeface="Arial" pitchFamily="34" charset="0"/>
                <a:sym typeface="Symbol" pitchFamily="18" charset="2"/>
              </a:rPr>
              <a:t> scatter around zero</a:t>
            </a:r>
            <a:r>
              <a:rPr lang="en-US" altLang="ja-JP" sz="2000" dirty="0">
                <a:cs typeface="Arial" pitchFamily="34" charset="0"/>
                <a:sym typeface="Symbol" pitchFamily="18" charset="2"/>
              </a:rPr>
              <a:t>.</a:t>
            </a:r>
          </a:p>
          <a:p>
            <a:pPr lvl="1" defTabSz="914400" eaLnBrk="1" hangingPunct="1">
              <a:spcBef>
                <a:spcPct val="40000"/>
              </a:spcBef>
              <a:buClr>
                <a:schemeClr val="accent1"/>
              </a:buClr>
              <a:buSzPct val="70000"/>
              <a:buFont typeface="Wingdings" pitchFamily="2" charset="2"/>
              <a:buChar char="§"/>
              <a:defRPr/>
            </a:pPr>
            <a:r>
              <a:rPr lang="en-US" sz="2000" dirty="0">
                <a:cs typeface="Arial" pitchFamily="34" charset="0"/>
                <a:sym typeface="Symbol" pitchFamily="18" charset="2"/>
              </a:rPr>
              <a:t>Residual </a:t>
            </a:r>
            <a:r>
              <a:rPr lang="en-US" sz="2000" i="1" dirty="0">
                <a:cs typeface="Arial" pitchFamily="34" charset="0"/>
                <a:sym typeface="Symbol" pitchFamily="18" charset="2"/>
              </a:rPr>
              <a:t>patterns</a:t>
            </a:r>
            <a:r>
              <a:rPr lang="en-US" sz="2000" dirty="0">
                <a:cs typeface="Arial" pitchFamily="34" charset="0"/>
                <a:sym typeface="Symbol" pitchFamily="18" charset="2"/>
              </a:rPr>
              <a:t> suggest deviations from a </a:t>
            </a:r>
            <a:r>
              <a:rPr lang="en-US" sz="2000" dirty="0">
                <a:solidFill>
                  <a:srgbClr val="FF0000"/>
                </a:solidFill>
                <a:cs typeface="Arial" pitchFamily="34" charset="0"/>
                <a:sym typeface="Symbol" pitchFamily="18" charset="2"/>
              </a:rPr>
              <a:t>linear</a:t>
            </a:r>
            <a:r>
              <a:rPr lang="en-US" sz="2000" dirty="0">
                <a:cs typeface="Arial" pitchFamily="34" charset="0"/>
                <a:sym typeface="Symbol" pitchFamily="18" charset="2"/>
              </a:rPr>
              <a:t> relationship.</a:t>
            </a:r>
          </a:p>
        </p:txBody>
      </p:sp>
      <p:sp>
        <p:nvSpPr>
          <p:cNvPr id="11" name="Rectangle 4"/>
          <p:cNvSpPr>
            <a:spLocks noChangeArrowheads="1"/>
          </p:cNvSpPr>
          <p:nvPr/>
        </p:nvSpPr>
        <p:spPr bwMode="auto">
          <a:xfrm>
            <a:off x="952500" y="2989263"/>
            <a:ext cx="7391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p>
            <a:pPr algn="ctr" eaLnBrk="1" hangingPunct="1"/>
            <a:r>
              <a:rPr lang="en-US" sz="2000" b="1">
                <a:solidFill>
                  <a:srgbClr val="000000"/>
                </a:solidFill>
              </a:rPr>
              <a:t>Gesell Adaptive Score and Age at First Word</a:t>
            </a:r>
          </a:p>
        </p:txBody>
      </p:sp>
      <p:pic>
        <p:nvPicPr>
          <p:cNvPr id="9" name="Picture 5" descr="The slide shows the scatter plot between, age at first word (in months) on X-axis ranging from 0 to 50 at interval of 10, and Gesell adaptive score on Y-axis ranging from 40 to 140 at interval of 20. &#10;In the plot, dots shows negative association and have moderate linear correlation between them. In the plot the dots for Child 18 is outliers."/>
          <p:cNvPicPr>
            <a:picLocks noChangeAspect="1" noChangeArrowheads="1"/>
          </p:cNvPicPr>
          <p:nvPr/>
        </p:nvPicPr>
        <p:blipFill rotWithShape="1">
          <a:blip r:embed="rId3">
            <a:extLst>
              <a:ext uri="{28A0092B-C50C-407E-A947-70E740481C1C}">
                <a14:useLocalDpi xmlns:a14="http://schemas.microsoft.com/office/drawing/2010/main" val="0"/>
              </a:ext>
            </a:extLst>
          </a:blip>
          <a:srcRect t="-36" b="-36"/>
          <a:stretch/>
        </p:blipFill>
        <p:spPr bwMode="auto">
          <a:xfrm>
            <a:off x="426720" y="3387725"/>
            <a:ext cx="3971109" cy="299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0" descr="The slide shows the residual plot between, age at first word (in months) on X-axis ranging from 0 to 50 at interval of 10, and Residual on Y-axis ranging from -20 to 30 in successive intervals of 10.&#10;In the plot, dots are randomly scattered along the horizontal line Y = 0 and dots for child 18 is the outliers."/>
          <p:cNvPicPr>
            <a:picLocks noChangeAspect="1" noChangeArrowheads="1"/>
          </p:cNvPicPr>
          <p:nvPr/>
        </p:nvPicPr>
        <p:blipFill rotWithShape="1">
          <a:blip r:embed="rId4">
            <a:extLst>
              <a:ext uri="{28A0092B-C50C-407E-A947-70E740481C1C}">
                <a14:useLocalDpi xmlns:a14="http://schemas.microsoft.com/office/drawing/2010/main" val="0"/>
              </a:ext>
            </a:extLst>
          </a:blip>
          <a:srcRect t="-15" b="-15"/>
          <a:stretch/>
        </p:blipFill>
        <p:spPr bwMode="auto">
          <a:xfrm>
            <a:off x="4775200" y="3387725"/>
            <a:ext cx="3960813" cy="299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12" accel="50000" decel="5000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0-#ppt_w/2"/>
                                          </p:val>
                                        </p:tav>
                                        <p:tav tm="100000">
                                          <p:val>
                                            <p:strVal val="#ppt_x"/>
                                          </p:val>
                                        </p:tav>
                                      </p:tavLst>
                                    </p:anim>
                                    <p:anim calcmode="lin" valueType="num">
                                      <p:cBhvr additive="base">
                                        <p:cTn id="13" dur="500" fill="hold"/>
                                        <p:tgtEl>
                                          <p:spTgt spid="11"/>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ppt_x"/>
                                          </p:val>
                                        </p:tav>
                                        <p:tav tm="100000">
                                          <p:val>
                                            <p:strVal val="#ppt_x"/>
                                          </p:val>
                                        </p:tav>
                                      </p:tavLst>
                                    </p:anim>
                                    <p:anim calcmode="lin" valueType="num">
                                      <p:cBhvr additive="base">
                                        <p:cTn id="17"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2" presetClass="entr" presetSubtype="8" accel="50000" decel="5000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0-#ppt_w/2"/>
                                          </p:val>
                                        </p:tav>
                                        <p:tav tm="100000">
                                          <p:val>
                                            <p:strVal val="#ppt_x"/>
                                          </p:val>
                                        </p:tav>
                                      </p:tavLst>
                                    </p:anim>
                                    <p:anim calcmode="lin" valueType="num">
                                      <p:cBhvr additive="base">
                                        <p:cTn id="23"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1"/>
                </a:solidFill>
              </a:rPr>
              <a:t>Outliers and Influential Points 1</a:t>
            </a:r>
            <a:endParaRPr lang="en-US" dirty="0"/>
          </a:p>
        </p:txBody>
      </p:sp>
      <p:sp>
        <p:nvSpPr>
          <p:cNvPr id="55298" name="Slide Number Placeholder 5"/>
          <p:cNvSpPr>
            <a:spLocks noGrp="1"/>
          </p:cNvSpPr>
          <p:nvPr>
            <p:ph type="sldNum" sz="quarter" idx="12"/>
          </p:nvPr>
        </p:nvSpPr>
        <p:spPr bwMode="auto">
          <a:xfrm>
            <a:off x="8256588" y="360363"/>
            <a:ext cx="5064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nSpc>
                <a:spcPct val="80000"/>
              </a:lnSpc>
            </a:pPr>
            <a:fld id="{78B776F8-FEB3-4121-9A42-F8FBCB525E3A}" type="slidenum">
              <a:rPr lang="en-US" sz="1200">
                <a:solidFill>
                  <a:schemeClr val="accent1"/>
                </a:solidFill>
              </a:rPr>
              <a:pPr>
                <a:lnSpc>
                  <a:spcPct val="80000"/>
                </a:lnSpc>
              </a:pPr>
              <a:t>13</a:t>
            </a:fld>
            <a:endParaRPr lang="en-US" sz="1200">
              <a:solidFill>
                <a:schemeClr val="accent1"/>
              </a:solidFill>
            </a:endParaRPr>
          </a:p>
        </p:txBody>
      </p:sp>
      <p:sp>
        <p:nvSpPr>
          <p:cNvPr id="55302" name="Rectangle 6"/>
          <p:cNvSpPr>
            <a:spLocks noChangeArrowheads="1"/>
          </p:cNvSpPr>
          <p:nvPr/>
        </p:nvSpPr>
        <p:spPr bwMode="auto">
          <a:xfrm>
            <a:off x="142875" y="3636963"/>
            <a:ext cx="45720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vl="1" eaLnBrk="1" hangingPunct="1">
              <a:spcBef>
                <a:spcPct val="40000"/>
              </a:spcBef>
              <a:spcAft>
                <a:spcPts val="1200"/>
              </a:spcAft>
            </a:pPr>
            <a:r>
              <a:rPr lang="en-US" sz="2000" dirty="0">
                <a:sym typeface="Symbol" pitchFamily="18" charset="2"/>
              </a:rPr>
              <a:t>But</a:t>
            </a:r>
            <a:r>
              <a:rPr lang="en-US" sz="2000" dirty="0">
                <a:solidFill>
                  <a:srgbClr val="C00000"/>
                </a:solidFill>
                <a:sym typeface="Symbol" pitchFamily="18" charset="2"/>
              </a:rPr>
              <a:t> Influential ≠ outlier</a:t>
            </a:r>
            <a:r>
              <a:rPr lang="en-US" sz="2000" dirty="0">
                <a:solidFill>
                  <a:srgbClr val="000000"/>
                </a:solidFill>
                <a:sym typeface="Symbol" pitchFamily="18" charset="2"/>
              </a:rPr>
              <a:t>. Influence is determined by how much the regression results change when an observation is removed.</a:t>
            </a:r>
            <a:endParaRPr lang="en-US" sz="2000" dirty="0">
              <a:solidFill>
                <a:srgbClr val="FF0000"/>
              </a:solidFill>
              <a:sym typeface="Symbol" pitchFamily="18" charset="2"/>
            </a:endParaRPr>
          </a:p>
        </p:txBody>
      </p:sp>
      <p:sp>
        <p:nvSpPr>
          <p:cNvPr id="488451" name="Rectangle 3"/>
          <p:cNvSpPr>
            <a:spLocks noGrp="1" noChangeArrowheads="1"/>
          </p:cNvSpPr>
          <p:nvPr>
            <p:ph sz="quarter" idx="4294967295"/>
          </p:nvPr>
        </p:nvSpPr>
        <p:spPr>
          <a:xfrm>
            <a:off x="494946" y="1212301"/>
            <a:ext cx="8153400" cy="1944687"/>
          </a:xfrm>
        </p:spPr>
        <p:txBody>
          <a:bodyPr/>
          <a:lstStyle/>
          <a:p>
            <a:pPr marL="0" indent="0" eaLnBrk="1" hangingPunct="1">
              <a:spcBef>
                <a:spcPct val="40000"/>
              </a:spcBef>
              <a:spcAft>
                <a:spcPts val="1200"/>
              </a:spcAft>
              <a:buFont typeface="Wingdings 2" pitchFamily="18" charset="2"/>
              <a:buNone/>
            </a:pPr>
            <a:r>
              <a:rPr lang="en-US" dirty="0">
                <a:solidFill>
                  <a:srgbClr val="000000"/>
                </a:solidFill>
                <a:ea typeface="ＭＳ Ｐゴシック" pitchFamily="34" charset="-128"/>
              </a:rPr>
              <a:t>An </a:t>
            </a:r>
            <a:r>
              <a:rPr lang="en-US" b="1" i="1" dirty="0">
                <a:solidFill>
                  <a:srgbClr val="800000"/>
                </a:solidFill>
                <a:ea typeface="ＭＳ Ｐゴシック" pitchFamily="34" charset="-128"/>
              </a:rPr>
              <a:t>outlier</a:t>
            </a:r>
            <a:r>
              <a:rPr lang="en-US" dirty="0">
                <a:solidFill>
                  <a:srgbClr val="800000"/>
                </a:solidFill>
                <a:ea typeface="ＭＳ Ｐゴシック" pitchFamily="34" charset="-128"/>
              </a:rPr>
              <a:t> </a:t>
            </a:r>
            <a:r>
              <a:rPr lang="en-US" dirty="0">
                <a:solidFill>
                  <a:srgbClr val="000000"/>
                </a:solidFill>
                <a:ea typeface="ＭＳ Ｐゴシック" pitchFamily="34" charset="-128"/>
              </a:rPr>
              <a:t>is an observation that lies outside the overall pattern of the other observations.</a:t>
            </a:r>
          </a:p>
          <a:p>
            <a:pPr lvl="1" eaLnBrk="1" hangingPunct="1">
              <a:spcBef>
                <a:spcPct val="40000"/>
              </a:spcBef>
              <a:spcAft>
                <a:spcPts val="1200"/>
              </a:spcAft>
            </a:pPr>
            <a:r>
              <a:rPr lang="en-US" sz="2000" dirty="0">
                <a:solidFill>
                  <a:srgbClr val="000000"/>
                </a:solidFill>
                <a:ea typeface="ＭＳ Ｐゴシック" pitchFamily="34" charset="-128"/>
                <a:sym typeface="Symbol" pitchFamily="18" charset="2"/>
              </a:rPr>
              <a:t>Outliers in the </a:t>
            </a:r>
            <a:r>
              <a:rPr lang="en-US" sz="2000" i="1" dirty="0">
                <a:solidFill>
                  <a:srgbClr val="800000"/>
                </a:solidFill>
                <a:ea typeface="ＭＳ Ｐゴシック" pitchFamily="34" charset="-128"/>
                <a:sym typeface="Symbol" pitchFamily="18" charset="2"/>
              </a:rPr>
              <a:t>y</a:t>
            </a:r>
            <a:r>
              <a:rPr lang="en-US" sz="2000" i="1" dirty="0">
                <a:solidFill>
                  <a:srgbClr val="000000"/>
                </a:solidFill>
                <a:ea typeface="ＭＳ Ｐゴシック" pitchFamily="34" charset="-128"/>
                <a:sym typeface="Symbol" pitchFamily="18" charset="2"/>
              </a:rPr>
              <a:t> </a:t>
            </a:r>
            <a:r>
              <a:rPr lang="en-US" sz="2000" dirty="0">
                <a:solidFill>
                  <a:srgbClr val="000000"/>
                </a:solidFill>
                <a:ea typeface="ＭＳ Ｐゴシック" pitchFamily="34" charset="-128"/>
                <a:sym typeface="Symbol" pitchFamily="18" charset="2"/>
              </a:rPr>
              <a:t>direction have large residuals.</a:t>
            </a:r>
          </a:p>
          <a:p>
            <a:pPr lvl="1" eaLnBrk="1" hangingPunct="1">
              <a:spcBef>
                <a:spcPct val="40000"/>
              </a:spcBef>
              <a:spcAft>
                <a:spcPts val="1200"/>
              </a:spcAft>
            </a:pPr>
            <a:r>
              <a:rPr lang="en-US" sz="2000" dirty="0">
                <a:solidFill>
                  <a:srgbClr val="000000"/>
                </a:solidFill>
                <a:sym typeface="Symbol" pitchFamily="18" charset="2"/>
              </a:rPr>
              <a:t>Outliers in the </a:t>
            </a:r>
            <a:r>
              <a:rPr lang="en-US" sz="2000" i="1" dirty="0">
                <a:solidFill>
                  <a:srgbClr val="800000"/>
                </a:solidFill>
                <a:sym typeface="Symbol" pitchFamily="18" charset="2"/>
              </a:rPr>
              <a:t>x</a:t>
            </a:r>
            <a:r>
              <a:rPr lang="en-US" sz="2000" dirty="0">
                <a:solidFill>
                  <a:srgbClr val="000000"/>
                </a:solidFill>
                <a:sym typeface="Symbol" pitchFamily="18" charset="2"/>
              </a:rPr>
              <a:t> direction are often </a:t>
            </a:r>
            <a:r>
              <a:rPr lang="en-US" sz="2000" b="1" i="1" dirty="0">
                <a:solidFill>
                  <a:srgbClr val="800000"/>
                </a:solidFill>
                <a:sym typeface="Symbol" pitchFamily="18" charset="2"/>
              </a:rPr>
              <a:t>influential</a:t>
            </a:r>
            <a:r>
              <a:rPr lang="en-US" sz="2000" dirty="0">
                <a:solidFill>
                  <a:schemeClr val="tx1"/>
                </a:solidFill>
                <a:sym typeface="Symbol" pitchFamily="18" charset="2"/>
              </a:rPr>
              <a:t>.</a:t>
            </a:r>
            <a:endParaRPr lang="en-US" sz="2000" dirty="0">
              <a:solidFill>
                <a:schemeClr val="tx1"/>
              </a:solidFill>
              <a:ea typeface="ＭＳ Ｐゴシック" pitchFamily="34" charset="-128"/>
              <a:sym typeface="Symbol" pitchFamily="18" charset="2"/>
            </a:endParaRPr>
          </a:p>
        </p:txBody>
      </p:sp>
      <p:pic>
        <p:nvPicPr>
          <p:cNvPr id="6" name="Picture 5" descr="The slide shows the scatter plot between, age at first word (in months) on X-axis ranging from 0 to 50 at interval of 10, and Gesell adaptive score on Y-axis ranging from 40 to 140 at interval of 20. &#10;In the plot, dots shows negative association and have moderate linear correlation between them. In the plot the dots for Child 18 is outliers."/>
          <p:cNvPicPr>
            <a:picLocks noChangeAspect="1" noChangeArrowheads="1"/>
          </p:cNvPicPr>
          <p:nvPr/>
        </p:nvPicPr>
        <p:blipFill rotWithShape="1">
          <a:blip r:embed="rId2">
            <a:extLst>
              <a:ext uri="{28A0092B-C50C-407E-A947-70E740481C1C}">
                <a14:useLocalDpi xmlns:a14="http://schemas.microsoft.com/office/drawing/2010/main" val="0"/>
              </a:ext>
            </a:extLst>
          </a:blip>
          <a:srcRect l="-47" r="-101"/>
          <a:stretch/>
        </p:blipFill>
        <p:spPr bwMode="auto">
          <a:xfrm>
            <a:off x="4746171" y="3729556"/>
            <a:ext cx="3979818" cy="299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8845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8845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488451">
                                            <p:txEl>
                                              <p:pRg st="2" end="2"/>
                                            </p:txEl>
                                          </p:spTgt>
                                        </p:tgtEl>
                                        <p:attrNameLst>
                                          <p:attrName>style.visibility</p:attrName>
                                        </p:attrNameLst>
                                      </p:cBhvr>
                                      <p:to>
                                        <p:strVal val="visible"/>
                                      </p:to>
                                    </p:set>
                                  </p:childTnLst>
                                </p:cTn>
                              </p:par>
                              <p:par>
                                <p:cTn id="15" presetID="2" presetClass="entr" presetSubtype="6" accel="50000" decel="5000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1+#ppt_w/2"/>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8451" grpId="0" build="p" bldLvl="3"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solidFill>
                  <a:schemeClr val="accent1"/>
                </a:solidFill>
              </a:rPr>
              <a:t>Outliers and Influential Points 2</a:t>
            </a:r>
            <a:endParaRPr lang="en-US" dirty="0"/>
          </a:p>
        </p:txBody>
      </p:sp>
      <p:sp>
        <p:nvSpPr>
          <p:cNvPr id="56322" name="Slide Number Placeholder 5"/>
          <p:cNvSpPr>
            <a:spLocks noGrp="1"/>
          </p:cNvSpPr>
          <p:nvPr>
            <p:ph type="sldNum" sz="quarter" idx="12"/>
          </p:nvPr>
        </p:nvSpPr>
        <p:spPr bwMode="auto">
          <a:xfrm>
            <a:off x="8256588" y="360363"/>
            <a:ext cx="5064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nSpc>
                <a:spcPct val="80000"/>
              </a:lnSpc>
            </a:pPr>
            <a:fld id="{9A9A4AED-EBE6-4D23-A2C9-285A32700AD8}" type="slidenum">
              <a:rPr lang="en-US" sz="1200">
                <a:solidFill>
                  <a:schemeClr val="accent1"/>
                </a:solidFill>
              </a:rPr>
              <a:pPr>
                <a:lnSpc>
                  <a:spcPct val="80000"/>
                </a:lnSpc>
              </a:pPr>
              <a:t>14</a:t>
            </a:fld>
            <a:endParaRPr lang="en-US" sz="1200">
              <a:solidFill>
                <a:schemeClr val="accent1"/>
              </a:solidFill>
            </a:endParaRPr>
          </a:p>
        </p:txBody>
      </p:sp>
      <p:pic>
        <p:nvPicPr>
          <p:cNvPr id="5" name="Picture 4" descr="The animation illustrates the change in the &quot;r square&quot; or the coefficient of determination value upon excluding an outlier in a scatterplot. &#10;The scatter plot is presented between &quot;Age at first word (in months)&quot; on X-axis, and &quot;Gesell Adaptive Score&quot; on Y-axis. In the plot, dots show a negative association and have moderate linear correlation between them. In the plot, the dots for Child 18 is outliers. &#10;The animation shows 41 percent as r-square value, if all of the data is considered. However, after removing child 18, which is an outlier, r square comes out as 11 percent." hidden="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90944" y="1074897"/>
            <a:ext cx="930937" cy="266701"/>
          </a:xfrm>
          <a:prstGeom prst="rect">
            <a:avLst/>
          </a:prstGeom>
        </p:spPr>
      </p:pic>
      <p:pic>
        <p:nvPicPr>
          <p:cNvPr id="6" name="Picture 5" descr="To skip animation steps, move to the next slide." hidden="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82681" y="1012248"/>
            <a:ext cx="899832" cy="266811"/>
          </a:xfrm>
          <a:prstGeom prst="rect">
            <a:avLst/>
          </a:prstGeom>
        </p:spPr>
      </p:pic>
      <p:pic>
        <p:nvPicPr>
          <p:cNvPr id="56323" name="Picture 7" descr="already described"/>
          <p:cNvPicPr>
            <a:picLocks noGrp="1" noChangeAspect="1" noChangeArrowheads="1"/>
          </p:cNvPicPr>
          <p:nvPr>
            <p:ph sz="quarter" idx="4294967295"/>
          </p:nvPr>
        </p:nvPicPr>
        <p:blipFill rotWithShape="1">
          <a:blip r:embed="rId5">
            <a:extLst>
              <a:ext uri="{28A0092B-C50C-407E-A947-70E740481C1C}">
                <a14:useLocalDpi xmlns:a14="http://schemas.microsoft.com/office/drawing/2010/main" val="0"/>
              </a:ext>
            </a:extLst>
          </a:blip>
          <a:srcRect l="-39" r="-39"/>
          <a:stretch/>
        </p:blipFill>
        <p:spPr>
          <a:xfrm>
            <a:off x="174624" y="1922463"/>
            <a:ext cx="5718175" cy="4264025"/>
          </a:xfrm>
        </p:spPr>
      </p:pic>
      <p:sp>
        <p:nvSpPr>
          <p:cNvPr id="56324" name="Rectangle 5"/>
          <p:cNvSpPr>
            <a:spLocks noChangeArrowheads="1"/>
          </p:cNvSpPr>
          <p:nvPr/>
        </p:nvSpPr>
        <p:spPr bwMode="auto">
          <a:xfrm>
            <a:off x="606425" y="1249363"/>
            <a:ext cx="56753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p>
            <a:pPr algn="ctr" eaLnBrk="1" hangingPunct="1"/>
            <a:r>
              <a:rPr lang="en-US" sz="2000" dirty="0"/>
              <a:t>Gesell Adaptive Score and Age at First Word</a:t>
            </a:r>
          </a:p>
        </p:txBody>
      </p:sp>
      <p:grpSp>
        <p:nvGrpSpPr>
          <p:cNvPr id="3" name="Group 23" descr="already described"/>
          <p:cNvGrpSpPr>
            <a:grpSpLocks/>
          </p:cNvGrpSpPr>
          <p:nvPr/>
        </p:nvGrpSpPr>
        <p:grpSpPr bwMode="auto">
          <a:xfrm>
            <a:off x="4740205" y="2659485"/>
            <a:ext cx="2816225" cy="2478087"/>
            <a:chOff x="2831" y="1459"/>
            <a:chExt cx="1774" cy="1561"/>
          </a:xfrm>
        </p:grpSpPr>
        <p:sp>
          <p:nvSpPr>
            <p:cNvPr id="56330" name="Text Box 10"/>
            <p:cNvSpPr txBox="1">
              <a:spLocks noChangeArrowheads="1"/>
            </p:cNvSpPr>
            <p:nvPr/>
          </p:nvSpPr>
          <p:spPr bwMode="auto">
            <a:xfrm>
              <a:off x="2831" y="1459"/>
              <a:ext cx="1774"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eaLnBrk="1" hangingPunct="1">
                <a:spcBef>
                  <a:spcPct val="50000"/>
                </a:spcBef>
              </a:pPr>
              <a:r>
                <a:rPr lang="en-US" sz="2000"/>
                <a:t>After removing child 18</a:t>
              </a:r>
            </a:p>
          </p:txBody>
        </p:sp>
        <p:sp>
          <p:nvSpPr>
            <p:cNvPr id="56331" name="Line 11"/>
            <p:cNvSpPr>
              <a:spLocks noChangeShapeType="1"/>
            </p:cNvSpPr>
            <p:nvPr/>
          </p:nvSpPr>
          <p:spPr bwMode="auto">
            <a:xfrm flipH="1">
              <a:off x="3408" y="1711"/>
              <a:ext cx="530" cy="765"/>
            </a:xfrm>
            <a:prstGeom prst="line">
              <a:avLst/>
            </a:prstGeom>
            <a:noFill/>
            <a:ln w="57150">
              <a:solidFill>
                <a:srgbClr val="94C6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1758" name="AutoShape 20"/>
            <p:cNvSpPr>
              <a:spLocks noChangeAspect="1" noChangeArrowheads="1"/>
            </p:cNvSpPr>
            <p:nvPr/>
          </p:nvSpPr>
          <p:spPr bwMode="hidden">
            <a:xfrm>
              <a:off x="2831" y="2766"/>
              <a:ext cx="256" cy="25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22 w 21600"/>
                <a:gd name="T25" fmla="*/ 3146 h 21600"/>
                <a:gd name="T26" fmla="*/ 18478 w 21600"/>
                <a:gd name="T27" fmla="*/ 18454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lnTo>
                    <a:pt x="17401" y="15493"/>
                  </a:lnTo>
                  <a:close/>
                  <a:moveTo>
                    <a:pt x="4198" y="6106"/>
                  </a:moveTo>
                  <a:cubicBezTo>
                    <a:pt x="3223" y="7477"/>
                    <a:pt x="2699" y="9117"/>
                    <a:pt x="2699" y="10799"/>
                  </a:cubicBezTo>
                  <a:cubicBezTo>
                    <a:pt x="2700" y="15273"/>
                    <a:pt x="6326" y="18900"/>
                    <a:pt x="10800" y="18900"/>
                  </a:cubicBezTo>
                  <a:cubicBezTo>
                    <a:pt x="12482" y="18900"/>
                    <a:pt x="14122" y="18376"/>
                    <a:pt x="15493" y="17401"/>
                  </a:cubicBezTo>
                  <a:lnTo>
                    <a:pt x="4198" y="6106"/>
                  </a:lnTo>
                  <a:close/>
                </a:path>
              </a:pathLst>
            </a:custGeom>
            <a:ln>
              <a:headEnd/>
              <a:tailEnd/>
            </a:ln>
          </p:spPr>
          <p:style>
            <a:lnRef idx="1">
              <a:schemeClr val="accent1"/>
            </a:lnRef>
            <a:fillRef idx="3">
              <a:schemeClr val="accent1"/>
            </a:fillRef>
            <a:effectRef idx="2">
              <a:schemeClr val="accent1"/>
            </a:effectRef>
            <a:fontRef idx="minor">
              <a:schemeClr val="lt1"/>
            </a:fontRef>
          </p:style>
          <p:txBody>
            <a:bodyPr wrap="none" anchor="ct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defRPr/>
              </a:pPr>
              <a:endParaRPr lang="en-US" altLang="en-US">
                <a:solidFill>
                  <a:srgbClr val="FFFFFF"/>
                </a:solidFill>
              </a:endParaRPr>
            </a:p>
          </p:txBody>
        </p:sp>
      </p:grpSp>
      <p:sp>
        <p:nvSpPr>
          <p:cNvPr id="489491" name="Text Box 19"/>
          <p:cNvSpPr txBox="1">
            <a:spLocks noChangeArrowheads="1"/>
          </p:cNvSpPr>
          <p:nvPr/>
        </p:nvSpPr>
        <p:spPr bwMode="hidden">
          <a:xfrm>
            <a:off x="6856413" y="3046413"/>
            <a:ext cx="17526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pitchFamily="-65" charset="-128"/>
              </a:defRPr>
            </a:lvl1pPr>
            <a:lvl2pPr marL="742950" indent="-285750" eaLnBrk="0" hangingPunct="0">
              <a:defRPr>
                <a:solidFill>
                  <a:schemeClr val="tx1"/>
                </a:solidFill>
                <a:latin typeface="Arial" charset="0"/>
                <a:ea typeface="ＭＳ Ｐゴシック" pitchFamily="-65" charset="-128"/>
              </a:defRPr>
            </a:lvl2pPr>
            <a:lvl3pPr marL="1143000" indent="-228600" eaLnBrk="0" hangingPunct="0">
              <a:defRPr>
                <a:solidFill>
                  <a:schemeClr val="tx1"/>
                </a:solidFill>
                <a:latin typeface="Arial" charset="0"/>
                <a:ea typeface="ＭＳ Ｐゴシック" pitchFamily="-65" charset="-128"/>
              </a:defRPr>
            </a:lvl3pPr>
            <a:lvl4pPr marL="1600200" indent="-228600" eaLnBrk="0" hangingPunct="0">
              <a:defRPr>
                <a:solidFill>
                  <a:schemeClr val="tx1"/>
                </a:solidFill>
                <a:latin typeface="Arial" charset="0"/>
                <a:ea typeface="ＭＳ Ｐゴシック" pitchFamily="-65" charset="-128"/>
              </a:defRPr>
            </a:lvl4pPr>
            <a:lvl5pPr marL="2057400" indent="-228600" eaLnBrk="0" hangingPunct="0">
              <a:defRPr>
                <a:solidFill>
                  <a:schemeClr val="tx1"/>
                </a:solidFill>
                <a:latin typeface="Arial" charset="0"/>
                <a:ea typeface="ＭＳ Ｐゴシック" pitchFamily="-65" charset="-128"/>
              </a:defRPr>
            </a:lvl5pPr>
            <a:lvl6pPr marL="2514600" indent="-228600" defTabSz="457200" eaLnBrk="0" fontAlgn="base" hangingPunct="0">
              <a:spcBef>
                <a:spcPct val="0"/>
              </a:spcBef>
              <a:spcAft>
                <a:spcPct val="0"/>
              </a:spcAft>
              <a:defRPr>
                <a:solidFill>
                  <a:schemeClr val="tx1"/>
                </a:solidFill>
                <a:latin typeface="Arial" charset="0"/>
                <a:ea typeface="ＭＳ Ｐゴシック" pitchFamily="-65" charset="-128"/>
              </a:defRPr>
            </a:lvl6pPr>
            <a:lvl7pPr marL="2971800" indent="-228600" defTabSz="457200" eaLnBrk="0" fontAlgn="base" hangingPunct="0">
              <a:spcBef>
                <a:spcPct val="0"/>
              </a:spcBef>
              <a:spcAft>
                <a:spcPct val="0"/>
              </a:spcAft>
              <a:defRPr>
                <a:solidFill>
                  <a:schemeClr val="tx1"/>
                </a:solidFill>
                <a:latin typeface="Arial" charset="0"/>
                <a:ea typeface="ＭＳ Ｐゴシック" pitchFamily="-65" charset="-128"/>
              </a:defRPr>
            </a:lvl7pPr>
            <a:lvl8pPr marL="3429000" indent="-228600" defTabSz="457200" eaLnBrk="0" fontAlgn="base" hangingPunct="0">
              <a:spcBef>
                <a:spcPct val="0"/>
              </a:spcBef>
              <a:spcAft>
                <a:spcPct val="0"/>
              </a:spcAft>
              <a:defRPr>
                <a:solidFill>
                  <a:schemeClr val="tx1"/>
                </a:solidFill>
                <a:latin typeface="Arial" charset="0"/>
                <a:ea typeface="ＭＳ Ｐゴシック" pitchFamily="-65" charset="-128"/>
              </a:defRPr>
            </a:lvl8pPr>
            <a:lvl9pPr marL="3886200" indent="-228600" defTabSz="457200" eaLnBrk="0" fontAlgn="base" hangingPunct="0">
              <a:spcBef>
                <a:spcPct val="0"/>
              </a:spcBef>
              <a:spcAft>
                <a:spcPct val="0"/>
              </a:spcAft>
              <a:defRPr>
                <a:solidFill>
                  <a:schemeClr val="tx1"/>
                </a:solidFill>
                <a:latin typeface="Arial" charset="0"/>
                <a:ea typeface="ＭＳ Ｐゴシック" pitchFamily="-65" charset="-128"/>
              </a:defRPr>
            </a:lvl9pPr>
          </a:lstStyle>
          <a:p>
            <a:pPr algn="ctr" eaLnBrk="1" hangingPunct="1">
              <a:spcBef>
                <a:spcPct val="50000"/>
              </a:spcBef>
              <a:defRPr/>
            </a:pPr>
            <a:r>
              <a:rPr lang="en-US" altLang="en-US" sz="2000" b="1" i="1" spc="200" dirty="0">
                <a:solidFill>
                  <a:srgbClr val="800000"/>
                </a:solidFill>
                <a:cs typeface="Arial" charset="0"/>
              </a:rPr>
              <a:t>R</a:t>
            </a:r>
            <a:r>
              <a:rPr lang="en-US" altLang="en-US" sz="2000" b="1" spc="200" baseline="30000" dirty="0">
                <a:solidFill>
                  <a:srgbClr val="800000"/>
                </a:solidFill>
                <a:cs typeface="Arial" charset="0"/>
              </a:rPr>
              <a:t>2</a:t>
            </a:r>
            <a:r>
              <a:rPr lang="en-US" altLang="en-US" sz="2000" b="1" dirty="0">
                <a:solidFill>
                  <a:srgbClr val="800000"/>
                </a:solidFill>
                <a:cs typeface="Arial" charset="0"/>
              </a:rPr>
              <a:t> = 11%</a:t>
            </a:r>
          </a:p>
        </p:txBody>
      </p:sp>
      <p:grpSp>
        <p:nvGrpSpPr>
          <p:cNvPr id="2" name="Group 17" descr="already described"/>
          <p:cNvGrpSpPr>
            <a:grpSpLocks/>
          </p:cNvGrpSpPr>
          <p:nvPr/>
        </p:nvGrpSpPr>
        <p:grpSpPr bwMode="auto">
          <a:xfrm>
            <a:off x="5672138" y="4443413"/>
            <a:ext cx="3011487" cy="457200"/>
            <a:chOff x="3696" y="2640"/>
            <a:chExt cx="1897" cy="288"/>
          </a:xfrm>
        </p:grpSpPr>
        <p:sp>
          <p:nvSpPr>
            <p:cNvPr id="56335" name="Text Box 9"/>
            <p:cNvSpPr txBox="1">
              <a:spLocks noChangeArrowheads="1"/>
            </p:cNvSpPr>
            <p:nvPr/>
          </p:nvSpPr>
          <p:spPr bwMode="auto">
            <a:xfrm>
              <a:off x="4080" y="2640"/>
              <a:ext cx="1513"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eaLnBrk="1" hangingPunct="1">
                <a:spcBef>
                  <a:spcPct val="50000"/>
                </a:spcBef>
              </a:pPr>
              <a:r>
                <a:rPr lang="en-US" sz="2000" dirty="0"/>
                <a:t>From all of the data</a:t>
              </a:r>
            </a:p>
          </p:txBody>
        </p:sp>
        <p:sp>
          <p:nvSpPr>
            <p:cNvPr id="56336" name="Line 13"/>
            <p:cNvSpPr>
              <a:spLocks noChangeShapeType="1"/>
            </p:cNvSpPr>
            <p:nvPr/>
          </p:nvSpPr>
          <p:spPr bwMode="auto">
            <a:xfrm flipH="1">
              <a:off x="3696" y="2784"/>
              <a:ext cx="384" cy="144"/>
            </a:xfrm>
            <a:prstGeom prst="line">
              <a:avLst/>
            </a:prstGeom>
            <a:noFill/>
            <a:ln w="57150">
              <a:solidFill>
                <a:srgbClr val="94C6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sp>
        <p:nvSpPr>
          <p:cNvPr id="489490" name="Text Box 18"/>
          <p:cNvSpPr txBox="1">
            <a:spLocks noChangeArrowheads="1"/>
          </p:cNvSpPr>
          <p:nvPr/>
        </p:nvSpPr>
        <p:spPr bwMode="hidden">
          <a:xfrm>
            <a:off x="6856413" y="4900613"/>
            <a:ext cx="17526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pitchFamily="-65" charset="-128"/>
              </a:defRPr>
            </a:lvl1pPr>
            <a:lvl2pPr marL="742950" indent="-285750" eaLnBrk="0" hangingPunct="0">
              <a:defRPr>
                <a:solidFill>
                  <a:schemeClr val="tx1"/>
                </a:solidFill>
                <a:latin typeface="Arial" charset="0"/>
                <a:ea typeface="ＭＳ Ｐゴシック" pitchFamily="-65" charset="-128"/>
              </a:defRPr>
            </a:lvl2pPr>
            <a:lvl3pPr marL="1143000" indent="-228600" eaLnBrk="0" hangingPunct="0">
              <a:defRPr>
                <a:solidFill>
                  <a:schemeClr val="tx1"/>
                </a:solidFill>
                <a:latin typeface="Arial" charset="0"/>
                <a:ea typeface="ＭＳ Ｐゴシック" pitchFamily="-65" charset="-128"/>
              </a:defRPr>
            </a:lvl3pPr>
            <a:lvl4pPr marL="1600200" indent="-228600" eaLnBrk="0" hangingPunct="0">
              <a:defRPr>
                <a:solidFill>
                  <a:schemeClr val="tx1"/>
                </a:solidFill>
                <a:latin typeface="Arial" charset="0"/>
                <a:ea typeface="ＭＳ Ｐゴシック" pitchFamily="-65" charset="-128"/>
              </a:defRPr>
            </a:lvl4pPr>
            <a:lvl5pPr marL="2057400" indent="-228600" eaLnBrk="0" hangingPunct="0">
              <a:defRPr>
                <a:solidFill>
                  <a:schemeClr val="tx1"/>
                </a:solidFill>
                <a:latin typeface="Arial" charset="0"/>
                <a:ea typeface="ＭＳ Ｐゴシック" pitchFamily="-65" charset="-128"/>
              </a:defRPr>
            </a:lvl5pPr>
            <a:lvl6pPr marL="2514600" indent="-228600" defTabSz="457200" eaLnBrk="0" fontAlgn="base" hangingPunct="0">
              <a:spcBef>
                <a:spcPct val="0"/>
              </a:spcBef>
              <a:spcAft>
                <a:spcPct val="0"/>
              </a:spcAft>
              <a:defRPr>
                <a:solidFill>
                  <a:schemeClr val="tx1"/>
                </a:solidFill>
                <a:latin typeface="Arial" charset="0"/>
                <a:ea typeface="ＭＳ Ｐゴシック" pitchFamily="-65" charset="-128"/>
              </a:defRPr>
            </a:lvl6pPr>
            <a:lvl7pPr marL="2971800" indent="-228600" defTabSz="457200" eaLnBrk="0" fontAlgn="base" hangingPunct="0">
              <a:spcBef>
                <a:spcPct val="0"/>
              </a:spcBef>
              <a:spcAft>
                <a:spcPct val="0"/>
              </a:spcAft>
              <a:defRPr>
                <a:solidFill>
                  <a:schemeClr val="tx1"/>
                </a:solidFill>
                <a:latin typeface="Arial" charset="0"/>
                <a:ea typeface="ＭＳ Ｐゴシック" pitchFamily="-65" charset="-128"/>
              </a:defRPr>
            </a:lvl7pPr>
            <a:lvl8pPr marL="3429000" indent="-228600" defTabSz="457200" eaLnBrk="0" fontAlgn="base" hangingPunct="0">
              <a:spcBef>
                <a:spcPct val="0"/>
              </a:spcBef>
              <a:spcAft>
                <a:spcPct val="0"/>
              </a:spcAft>
              <a:defRPr>
                <a:solidFill>
                  <a:schemeClr val="tx1"/>
                </a:solidFill>
                <a:latin typeface="Arial" charset="0"/>
                <a:ea typeface="ＭＳ Ｐゴシック" pitchFamily="-65" charset="-128"/>
              </a:defRPr>
            </a:lvl8pPr>
            <a:lvl9pPr marL="3886200" indent="-228600" defTabSz="457200" eaLnBrk="0" fontAlgn="base" hangingPunct="0">
              <a:spcBef>
                <a:spcPct val="0"/>
              </a:spcBef>
              <a:spcAft>
                <a:spcPct val="0"/>
              </a:spcAft>
              <a:defRPr>
                <a:solidFill>
                  <a:schemeClr val="tx1"/>
                </a:solidFill>
                <a:latin typeface="Arial" charset="0"/>
                <a:ea typeface="ＭＳ Ｐゴシック" pitchFamily="-65" charset="-128"/>
              </a:defRPr>
            </a:lvl9pPr>
          </a:lstStyle>
          <a:p>
            <a:pPr algn="ctr" eaLnBrk="1" hangingPunct="1">
              <a:spcBef>
                <a:spcPct val="50000"/>
              </a:spcBef>
              <a:defRPr/>
            </a:pPr>
            <a:r>
              <a:rPr lang="en-US" altLang="en-US" sz="2000" b="1" i="1" spc="200" dirty="0">
                <a:solidFill>
                  <a:srgbClr val="800000"/>
                </a:solidFill>
                <a:cs typeface="Arial" charset="0"/>
              </a:rPr>
              <a:t>R</a:t>
            </a:r>
            <a:r>
              <a:rPr lang="en-US" altLang="en-US" sz="2000" b="1" spc="200" baseline="30000" dirty="0">
                <a:solidFill>
                  <a:srgbClr val="800000"/>
                </a:solidFill>
                <a:cs typeface="Arial" charset="0"/>
              </a:rPr>
              <a:t>2</a:t>
            </a:r>
            <a:r>
              <a:rPr lang="en-US" altLang="en-US" sz="2000" b="1" dirty="0">
                <a:solidFill>
                  <a:srgbClr val="800000"/>
                </a:solidFill>
                <a:cs typeface="Arial" charset="0"/>
              </a:rPr>
              <a:t> = 41%</a:t>
            </a:r>
          </a:p>
        </p:txBody>
      </p:sp>
    </p:spTree>
    <p:extLst>
      <p:ext uri="{BB962C8B-B14F-4D97-AF65-F5344CB8AC3E}">
        <p14:creationId xmlns:p14="http://schemas.microsoft.com/office/powerpoint/2010/main" val="322681191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89490"/>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8949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9491" grpId="0"/>
      <p:bldP spid="489490" grpId="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solidFill>
                  <a:schemeClr val="accent1"/>
                </a:solidFill>
              </a:rPr>
              <a:t>Lurking Variables</a:t>
            </a:r>
            <a:endParaRPr lang="en-US" dirty="0"/>
          </a:p>
        </p:txBody>
      </p:sp>
      <p:sp>
        <p:nvSpPr>
          <p:cNvPr id="57346" name="Slide Number Placeholder 5"/>
          <p:cNvSpPr>
            <a:spLocks noGrp="1"/>
          </p:cNvSpPr>
          <p:nvPr>
            <p:ph type="sldNum" sz="quarter" idx="12"/>
          </p:nvPr>
        </p:nvSpPr>
        <p:spPr bwMode="auto">
          <a:xfrm>
            <a:off x="8256588" y="360363"/>
            <a:ext cx="5064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nSpc>
                <a:spcPct val="80000"/>
              </a:lnSpc>
            </a:pPr>
            <a:fld id="{7AB78403-799D-412C-9756-4D7E0716B580}" type="slidenum">
              <a:rPr lang="en-US" sz="1200">
                <a:solidFill>
                  <a:schemeClr val="accent1"/>
                </a:solidFill>
              </a:rPr>
              <a:pPr>
                <a:lnSpc>
                  <a:spcPct val="80000"/>
                </a:lnSpc>
              </a:pPr>
              <a:t>15</a:t>
            </a:fld>
            <a:endParaRPr lang="en-US" sz="1200">
              <a:solidFill>
                <a:schemeClr val="accent1"/>
              </a:solidFill>
            </a:endParaRPr>
          </a:p>
        </p:txBody>
      </p:sp>
      <p:pic>
        <p:nvPicPr>
          <p:cNvPr id="6" name="Picture 5" descr="The animations show the influence of &quot;lurking variables: Winter and Summer seasons&quot; on the relationship among the scatterplot graph variables &quot;Electricity&quot; and &quot;Gas&quot; in dollars. The x-axis is labeled &quot;Electricity,&quot; which ranges from $150 to $250. The y-axis is labeled &quot;Gas,&quot; which ranges from $0 to $400. During Summer and Winter months, Gas expense seems to be negatively associated with Electricity expense." hidden="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44181" y="402905"/>
            <a:ext cx="638175" cy="276225"/>
          </a:xfrm>
          <a:prstGeom prst="rect">
            <a:avLst/>
          </a:prstGeom>
        </p:spPr>
      </p:pic>
      <p:pic>
        <p:nvPicPr>
          <p:cNvPr id="7" name="Picture 6" descr="To skip animation steps, move to the next slide." hidden="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95250" y="402904"/>
            <a:ext cx="638175" cy="276225"/>
          </a:xfrm>
          <a:prstGeom prst="rect">
            <a:avLst/>
          </a:prstGeom>
        </p:spPr>
      </p:pic>
      <p:sp>
        <p:nvSpPr>
          <p:cNvPr id="5" name="Rectangle 3"/>
          <p:cNvSpPr txBox="1">
            <a:spLocks noChangeArrowheads="1"/>
          </p:cNvSpPr>
          <p:nvPr/>
        </p:nvSpPr>
        <p:spPr bwMode="auto">
          <a:xfrm>
            <a:off x="715963" y="1560513"/>
            <a:ext cx="7056437" cy="979487"/>
          </a:xfrm>
          <a:prstGeom prst="rect">
            <a:avLst/>
          </a:prstGeom>
          <a:solidFill>
            <a:srgbClr val="EEEFD6"/>
          </a:solidFill>
          <a:ln>
            <a:noFill/>
          </a:ln>
          <a:effectLst>
            <a:outerShdw blurRad="50800" dist="38100" dir="2700000"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gn="l" rtl="0" eaLnBrk="0" fontAlgn="base" hangingPunct="0">
              <a:spcBef>
                <a:spcPts val="1800"/>
              </a:spcBef>
              <a:spcAft>
                <a:spcPct val="0"/>
              </a:spcAft>
              <a:buClr>
                <a:schemeClr val="accent1"/>
              </a:buClr>
              <a:buSzPct val="100000"/>
              <a:buFont typeface="Wingdings 2" charset="0"/>
              <a:buChar char="¡"/>
              <a:defRPr sz="2000" kern="1200">
                <a:solidFill>
                  <a:schemeClr val="tx2"/>
                </a:solidFill>
                <a:latin typeface="+mn-lt"/>
                <a:ea typeface="ＭＳ Ｐゴシック" pitchFamily="-1" charset="-128"/>
                <a:cs typeface="ＭＳ Ｐゴシック" pitchFamily="-1" charset="-128"/>
              </a:defRPr>
            </a:lvl1pPr>
            <a:lvl2pPr marL="457200" indent="-228600" algn="l" rtl="0" eaLnBrk="0" fontAlgn="base" hangingPunct="0">
              <a:spcBef>
                <a:spcPts val="600"/>
              </a:spcBef>
              <a:spcAft>
                <a:spcPct val="0"/>
              </a:spcAft>
              <a:buClr>
                <a:srgbClr val="031B3C"/>
              </a:buClr>
              <a:buSzPct val="100000"/>
              <a:buFont typeface="Wingdings 2" charset="0"/>
              <a:buChar char="¡"/>
              <a:defRPr kern="1200">
                <a:solidFill>
                  <a:schemeClr val="tx2"/>
                </a:solidFill>
                <a:latin typeface="+mn-lt"/>
                <a:ea typeface="ＭＳ Ｐゴシック" pitchFamily="-1" charset="-128"/>
                <a:cs typeface="+mn-cs"/>
              </a:defRPr>
            </a:lvl2pPr>
            <a:lvl3pPr marL="685800" indent="-228600" algn="l" rtl="0" eaLnBrk="0" fontAlgn="base" hangingPunct="0">
              <a:spcBef>
                <a:spcPts val="600"/>
              </a:spcBef>
              <a:spcAft>
                <a:spcPct val="0"/>
              </a:spcAft>
              <a:buClr>
                <a:schemeClr val="accent1"/>
              </a:buClr>
              <a:buSzPct val="100000"/>
              <a:buFont typeface="Wingdings 2" charset="0"/>
              <a:buChar char="¡"/>
              <a:defRPr kern="1200">
                <a:solidFill>
                  <a:schemeClr val="tx2"/>
                </a:solidFill>
                <a:latin typeface="+mn-lt"/>
                <a:ea typeface="ＭＳ Ｐゴシック" pitchFamily="-1" charset="-128"/>
                <a:cs typeface="+mn-cs"/>
              </a:defRPr>
            </a:lvl3pPr>
            <a:lvl4pPr marL="914400" indent="-228600" algn="l" rtl="0" eaLnBrk="0" fontAlgn="base" hangingPunct="0">
              <a:spcBef>
                <a:spcPts val="600"/>
              </a:spcBef>
              <a:spcAft>
                <a:spcPct val="0"/>
              </a:spcAft>
              <a:buClr>
                <a:srgbClr val="031B3C"/>
              </a:buClr>
              <a:buSzPct val="100000"/>
              <a:buFont typeface="Wingdings 2" charset="0"/>
              <a:buChar char="¡"/>
              <a:defRPr kern="1200">
                <a:solidFill>
                  <a:schemeClr val="tx2"/>
                </a:solidFill>
                <a:latin typeface="+mn-lt"/>
                <a:ea typeface="ＭＳ Ｐゴシック" pitchFamily="-1" charset="-128"/>
                <a:cs typeface="+mn-cs"/>
              </a:defRPr>
            </a:lvl4pPr>
            <a:lvl5pPr marL="1143000" indent="-228600" algn="l" rtl="0" eaLnBrk="0" fontAlgn="base" hangingPunct="0">
              <a:spcBef>
                <a:spcPts val="600"/>
              </a:spcBef>
              <a:spcAft>
                <a:spcPct val="0"/>
              </a:spcAft>
              <a:buClr>
                <a:schemeClr val="accent1"/>
              </a:buClr>
              <a:buSzPct val="100000"/>
              <a:buFont typeface="Wingdings 2" charset="0"/>
              <a:buChar char="¡"/>
              <a:defRPr kern="1200">
                <a:solidFill>
                  <a:schemeClr val="tx2"/>
                </a:solidFill>
                <a:latin typeface="+mn-lt"/>
                <a:ea typeface="ＭＳ Ｐゴシック" pitchFamily="-1"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eaLnBrk="1" hangingPunct="1">
              <a:lnSpc>
                <a:spcPct val="90000"/>
              </a:lnSpc>
              <a:spcBef>
                <a:spcPct val="40000"/>
              </a:spcBef>
              <a:spcAft>
                <a:spcPts val="600"/>
              </a:spcAft>
              <a:buFont typeface="Wingdings 2" pitchFamily="-65" charset="2"/>
              <a:buNone/>
              <a:defRPr/>
            </a:pPr>
            <a:r>
              <a:rPr lang="en-US" altLang="en-US" dirty="0">
                <a:solidFill>
                  <a:srgbClr val="000000"/>
                </a:solidFill>
                <a:ea typeface="ＭＳ Ｐゴシック" pitchFamily="-65" charset="-128"/>
                <a:cs typeface="Arial" charset="0"/>
              </a:rPr>
              <a:t>A </a:t>
            </a:r>
            <a:r>
              <a:rPr lang="en-US" altLang="en-US" b="1" dirty="0">
                <a:solidFill>
                  <a:srgbClr val="800000"/>
                </a:solidFill>
                <a:ea typeface="ＭＳ Ｐゴシック" pitchFamily="-65" charset="-128"/>
                <a:cs typeface="Arial" charset="0"/>
              </a:rPr>
              <a:t>lurking variable </a:t>
            </a:r>
            <a:r>
              <a:rPr lang="en-US" altLang="en-US" dirty="0">
                <a:solidFill>
                  <a:srgbClr val="000000"/>
                </a:solidFill>
                <a:ea typeface="ＭＳ Ｐゴシック" pitchFamily="-65" charset="-128"/>
                <a:cs typeface="Arial" charset="0"/>
              </a:rPr>
              <a:t>is a variable that is not among the explanatory or response variables and yet may influence the interpretation of relationships among those variables.</a:t>
            </a:r>
          </a:p>
        </p:txBody>
      </p:sp>
      <p:graphicFrame>
        <p:nvGraphicFramePr>
          <p:cNvPr id="2" name="Chart 1" descr="A scatterplot showing gas prices vs. electricity prices. The y-axis ranges from $0 to $400, and the x-axis ranges from $150 to $250. With points on the scatterplot, the label &quot;winter months&quot; appears at the top of the graph near points that show high gas prices, and the label &quot;summer months&quot; appears above points closely associated with higher electricity prices."/>
          <p:cNvGraphicFramePr>
            <a:graphicFrameLocks/>
          </p:cNvGraphicFramePr>
          <p:nvPr>
            <p:extLst>
              <p:ext uri="{D42A27DB-BD31-4B8C-83A1-F6EECF244321}">
                <p14:modId xmlns:p14="http://schemas.microsoft.com/office/powerpoint/2010/main" val="3460559882"/>
              </p:ext>
            </p:extLst>
          </p:nvPr>
        </p:nvGraphicFramePr>
        <p:xfrm>
          <a:off x="586854" y="3189289"/>
          <a:ext cx="5022377" cy="3167062"/>
        </p:xfrm>
        <a:graphic>
          <a:graphicData uri="http://schemas.openxmlformats.org/drawingml/2006/chart">
            <c:chart xmlns:c="http://schemas.openxmlformats.org/drawingml/2006/chart" xmlns:r="http://schemas.openxmlformats.org/officeDocument/2006/relationships" r:id="rId4"/>
          </a:graphicData>
        </a:graphic>
      </p:graphicFrame>
      <p:sp>
        <p:nvSpPr>
          <p:cNvPr id="491523" name="Rectangle 3"/>
          <p:cNvSpPr>
            <a:spLocks noGrp="1" noChangeArrowheads="1"/>
          </p:cNvSpPr>
          <p:nvPr>
            <p:ph sz="quarter" idx="4294967295"/>
          </p:nvPr>
        </p:nvSpPr>
        <p:spPr>
          <a:xfrm>
            <a:off x="6366618" y="3063875"/>
            <a:ext cx="2640650" cy="2995613"/>
          </a:xfrm>
        </p:spPr>
        <p:txBody>
          <a:bodyPr/>
          <a:lstStyle/>
          <a:p>
            <a:pPr marL="0" indent="0" eaLnBrk="1" hangingPunct="1">
              <a:lnSpc>
                <a:spcPct val="90000"/>
              </a:lnSpc>
              <a:spcBef>
                <a:spcPct val="40000"/>
              </a:spcBef>
              <a:spcAft>
                <a:spcPts val="600"/>
              </a:spcAft>
              <a:buFont typeface="Wingdings 2" pitchFamily="18" charset="2"/>
              <a:buNone/>
            </a:pPr>
            <a:r>
              <a:rPr lang="en-US" sz="2400" dirty="0">
                <a:solidFill>
                  <a:srgbClr val="000000"/>
                </a:solidFill>
                <a:ea typeface="ＭＳ Ｐゴシック" pitchFamily="34" charset="-128"/>
                <a:sym typeface="Symbol" pitchFamily="18" charset="2"/>
              </a:rPr>
              <a:t>Gas expense seems to be negatively associated with Electricity expense, but </a:t>
            </a:r>
            <a:r>
              <a:rPr lang="en-US" altLang="en-US" sz="2400" dirty="0">
                <a:solidFill>
                  <a:srgbClr val="000000"/>
                </a:solidFill>
                <a:ea typeface="ＭＳ Ｐゴシック" pitchFamily="34" charset="-128"/>
                <a:sym typeface="Symbol" pitchFamily="18" charset="2"/>
              </a:rPr>
              <a:t>“</a:t>
            </a:r>
            <a:r>
              <a:rPr lang="en-US" sz="2400" dirty="0">
                <a:solidFill>
                  <a:srgbClr val="000000"/>
                </a:solidFill>
                <a:ea typeface="ＭＳ Ｐゴシック" pitchFamily="34" charset="-128"/>
                <a:sym typeface="Symbol" pitchFamily="18" charset="2"/>
              </a:rPr>
              <a:t>season</a:t>
            </a:r>
            <a:r>
              <a:rPr lang="en-US" altLang="en-US" sz="2400" dirty="0">
                <a:solidFill>
                  <a:srgbClr val="000000"/>
                </a:solidFill>
                <a:ea typeface="ＭＳ Ｐゴシック" pitchFamily="34" charset="-128"/>
                <a:sym typeface="Symbol" pitchFamily="18" charset="2"/>
              </a:rPr>
              <a:t>”</a:t>
            </a:r>
            <a:r>
              <a:rPr lang="en-US" sz="2400" dirty="0">
                <a:solidFill>
                  <a:srgbClr val="000000"/>
                </a:solidFill>
                <a:ea typeface="ＭＳ Ｐゴシック" pitchFamily="34" charset="-128"/>
                <a:sym typeface="Symbol" pitchFamily="18" charset="2"/>
              </a:rPr>
              <a:t> may be a lurking variable.</a:t>
            </a:r>
          </a:p>
        </p:txBody>
      </p:sp>
      <p:sp>
        <p:nvSpPr>
          <p:cNvPr id="3" name="TextBox 2" descr="The image on the slide displays a graph. The X-axis represents &quot;Electricity&quot; and the Y-axis represents &quot;Gas.&quot; In the graph, winter and summer months are the two seasons indicated by several scattered dots which represent the lurking variable. Gas expense appears to be negatively associated with Electricity expense."/>
          <p:cNvSpPr txBox="1">
            <a:spLocks noChangeArrowheads="1"/>
          </p:cNvSpPr>
          <p:nvPr/>
        </p:nvSpPr>
        <p:spPr bwMode="auto">
          <a:xfrm>
            <a:off x="2143125" y="3189288"/>
            <a:ext cx="11144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r>
              <a:rPr lang="en-US" dirty="0">
                <a:solidFill>
                  <a:srgbClr val="3366FF"/>
                </a:solidFill>
              </a:rPr>
              <a:t>Winter Months</a:t>
            </a:r>
          </a:p>
        </p:txBody>
      </p:sp>
      <p:sp>
        <p:nvSpPr>
          <p:cNvPr id="8" name="TextBox 7" descr="The image on the slide displays a graph. The X-axis represents &quot;Electricity&quot; and the Y-axis represents &quot;Gas.&quot; In the graph, winter and summer months are the two seasons indicated by several scattered dots, which represent the lurking variable. Gas expense appears to be negatively associated with Electricity expense."/>
          <p:cNvSpPr txBox="1">
            <a:spLocks noChangeArrowheads="1"/>
          </p:cNvSpPr>
          <p:nvPr/>
        </p:nvSpPr>
        <p:spPr bwMode="auto">
          <a:xfrm>
            <a:off x="3884613" y="3914775"/>
            <a:ext cx="11144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r>
              <a:rPr lang="en-US" dirty="0" err="1">
                <a:solidFill>
                  <a:srgbClr val="FF0000"/>
                </a:solidFill>
              </a:rPr>
              <a:t>SummerMonths</a:t>
            </a:r>
            <a:endParaRPr lang="en-US" dirty="0">
              <a:solidFill>
                <a:srgbClr val="FF0000"/>
              </a:solidFill>
            </a:endParaRPr>
          </a:p>
        </p:txBody>
      </p:sp>
    </p:spTree>
    <p:extLst>
      <p:ext uri="{BB962C8B-B14F-4D97-AF65-F5344CB8AC3E}">
        <p14:creationId xmlns:p14="http://schemas.microsoft.com/office/powerpoint/2010/main" val="4213608342"/>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491523">
                                            <p:txEl>
                                              <p:pRg st="0" end="0"/>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3" autoUpdateAnimBg="0"/>
      <p:bldGraphic spid="2" grpId="0">
        <p:bldAsOne/>
      </p:bldGraphic>
      <p:bldP spid="491523" grpId="0" build="p" autoUpdateAnimBg="0"/>
      <p:bldP spid="3" grpId="0"/>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174624" y="153986"/>
            <a:ext cx="7772400" cy="1143000"/>
          </a:xfrm>
        </p:spPr>
        <p:txBody>
          <a:bodyPr/>
          <a:lstStyle/>
          <a:p>
            <a:r>
              <a:rPr lang="en-US" dirty="0">
                <a:solidFill>
                  <a:schemeClr val="accent1"/>
                </a:solidFill>
              </a:rPr>
              <a:t>Cautions About Correlation and Regression</a:t>
            </a:r>
            <a:endParaRPr lang="en-US" dirty="0"/>
          </a:p>
        </p:txBody>
      </p:sp>
      <p:sp>
        <p:nvSpPr>
          <p:cNvPr id="58370" name="Slide Number Placeholder 5"/>
          <p:cNvSpPr>
            <a:spLocks noGrp="1"/>
          </p:cNvSpPr>
          <p:nvPr>
            <p:ph type="sldNum" sz="quarter" idx="12"/>
          </p:nvPr>
        </p:nvSpPr>
        <p:spPr bwMode="auto">
          <a:xfrm>
            <a:off x="8256588" y="360363"/>
            <a:ext cx="5064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nSpc>
                <a:spcPct val="80000"/>
              </a:lnSpc>
            </a:pPr>
            <a:fld id="{FD9D06F5-8DED-4FEC-A6BA-9A9B46E212BE}" type="slidenum">
              <a:rPr lang="en-US" sz="1200">
                <a:solidFill>
                  <a:schemeClr val="accent1"/>
                </a:solidFill>
              </a:rPr>
              <a:pPr>
                <a:lnSpc>
                  <a:spcPct val="80000"/>
                </a:lnSpc>
              </a:pPr>
              <a:t>16</a:t>
            </a:fld>
            <a:endParaRPr lang="en-US" sz="1200">
              <a:solidFill>
                <a:schemeClr val="accent1"/>
              </a:solidFill>
            </a:endParaRPr>
          </a:p>
        </p:txBody>
      </p:sp>
      <p:sp>
        <p:nvSpPr>
          <p:cNvPr id="491523" name="Rectangle 3"/>
          <p:cNvSpPr>
            <a:spLocks noGrp="1" noChangeArrowheads="1"/>
          </p:cNvSpPr>
          <p:nvPr>
            <p:ph sz="quarter" idx="4294967295"/>
          </p:nvPr>
        </p:nvSpPr>
        <p:spPr>
          <a:xfrm>
            <a:off x="431800" y="1401763"/>
            <a:ext cx="8331200" cy="5183187"/>
          </a:xfrm>
        </p:spPr>
        <p:txBody>
          <a:bodyPr/>
          <a:lstStyle/>
          <a:p>
            <a:pPr eaLnBrk="1" hangingPunct="1">
              <a:lnSpc>
                <a:spcPct val="90000"/>
              </a:lnSpc>
              <a:spcBef>
                <a:spcPct val="40000"/>
              </a:spcBef>
              <a:spcAft>
                <a:spcPts val="600"/>
              </a:spcAft>
              <a:buFont typeface="Wingdings" pitchFamily="2" charset="2"/>
              <a:buChar char="§"/>
            </a:pPr>
            <a:r>
              <a:rPr lang="en-US" sz="2400" dirty="0">
                <a:solidFill>
                  <a:srgbClr val="000000"/>
                </a:solidFill>
                <a:ea typeface="ＭＳ Ｐゴシック" pitchFamily="34" charset="-128"/>
                <a:sym typeface="Symbol" pitchFamily="18" charset="2"/>
              </a:rPr>
              <a:t>Both describe </a:t>
            </a:r>
            <a:r>
              <a:rPr lang="en-US" sz="2400" u="sng" dirty="0">
                <a:solidFill>
                  <a:srgbClr val="000000"/>
                </a:solidFill>
                <a:ea typeface="ＭＳ Ｐゴシック" pitchFamily="34" charset="-128"/>
                <a:sym typeface="Symbol" pitchFamily="18" charset="2"/>
              </a:rPr>
              <a:t>linear</a:t>
            </a:r>
            <a:r>
              <a:rPr lang="en-US" sz="2400" dirty="0">
                <a:solidFill>
                  <a:srgbClr val="000000"/>
                </a:solidFill>
                <a:ea typeface="ＭＳ Ｐゴシック" pitchFamily="34" charset="-128"/>
                <a:sym typeface="Symbol" pitchFamily="18" charset="2"/>
              </a:rPr>
              <a:t> relationships.</a:t>
            </a:r>
          </a:p>
          <a:p>
            <a:pPr eaLnBrk="1" hangingPunct="1">
              <a:lnSpc>
                <a:spcPct val="100000"/>
              </a:lnSpc>
              <a:spcBef>
                <a:spcPct val="40000"/>
              </a:spcBef>
              <a:spcAft>
                <a:spcPts val="600"/>
              </a:spcAft>
              <a:buFont typeface="Wingdings" pitchFamily="2" charset="2"/>
              <a:buChar char="§"/>
            </a:pPr>
            <a:r>
              <a:rPr lang="en-US" sz="2400" dirty="0">
                <a:solidFill>
                  <a:srgbClr val="000000"/>
                </a:solidFill>
                <a:ea typeface="ＭＳ Ｐゴシック" pitchFamily="34" charset="-128"/>
                <a:sym typeface="Symbol" pitchFamily="18" charset="2"/>
              </a:rPr>
              <a:t>Both can be strongly affected by outliers..</a:t>
            </a:r>
          </a:p>
          <a:p>
            <a:pPr eaLnBrk="1" hangingPunct="1">
              <a:lnSpc>
                <a:spcPct val="90000"/>
              </a:lnSpc>
              <a:spcBef>
                <a:spcPct val="40000"/>
              </a:spcBef>
              <a:spcAft>
                <a:spcPts val="600"/>
              </a:spcAft>
              <a:buFont typeface="Wingdings" pitchFamily="2" charset="2"/>
              <a:buChar char="§"/>
            </a:pPr>
            <a:r>
              <a:rPr lang="en-US" sz="2400" dirty="0">
                <a:solidFill>
                  <a:srgbClr val="FF0000"/>
                </a:solidFill>
                <a:ea typeface="ＭＳ Ｐゴシック" pitchFamily="34" charset="-128"/>
                <a:sym typeface="Symbol" pitchFamily="18" charset="2"/>
              </a:rPr>
              <a:t>Always plot the data before interpreting</a:t>
            </a:r>
            <a:r>
              <a:rPr lang="en-US" sz="2400" dirty="0">
                <a:solidFill>
                  <a:srgbClr val="000000"/>
                </a:solidFill>
                <a:ea typeface="ＭＳ Ｐゴシック" pitchFamily="34" charset="-128"/>
                <a:sym typeface="Symbol" pitchFamily="18" charset="2"/>
              </a:rPr>
              <a:t>.</a:t>
            </a:r>
          </a:p>
          <a:p>
            <a:pPr eaLnBrk="1" hangingPunct="1">
              <a:lnSpc>
                <a:spcPct val="90000"/>
              </a:lnSpc>
              <a:spcBef>
                <a:spcPct val="40000"/>
              </a:spcBef>
              <a:spcAft>
                <a:spcPts val="600"/>
              </a:spcAft>
              <a:buFont typeface="Wingdings" pitchFamily="2" charset="2"/>
              <a:buChar char="§"/>
            </a:pPr>
            <a:r>
              <a:rPr lang="en-US" sz="2400" dirty="0">
                <a:solidFill>
                  <a:srgbClr val="000000"/>
                </a:solidFill>
                <a:ea typeface="ＭＳ Ｐゴシック" pitchFamily="34" charset="-128"/>
                <a:sym typeface="Symbol" pitchFamily="18" charset="2"/>
              </a:rPr>
              <a:t>Beware of </a:t>
            </a:r>
            <a:r>
              <a:rPr lang="en-US" sz="2400" b="1" i="1" dirty="0">
                <a:solidFill>
                  <a:srgbClr val="800000"/>
                </a:solidFill>
                <a:ea typeface="ＭＳ Ｐゴシック" pitchFamily="34" charset="-128"/>
                <a:sym typeface="Symbol" pitchFamily="18" charset="2"/>
              </a:rPr>
              <a:t>extrapolation</a:t>
            </a:r>
            <a:r>
              <a:rPr lang="en-US" sz="2400" b="1" i="1" dirty="0">
                <a:solidFill>
                  <a:srgbClr val="76330A"/>
                </a:solidFill>
                <a:ea typeface="ＭＳ Ｐゴシック" pitchFamily="34" charset="-128"/>
                <a:sym typeface="Symbol" pitchFamily="18" charset="2"/>
              </a:rPr>
              <a:t>.</a:t>
            </a:r>
          </a:p>
          <a:p>
            <a:pPr marL="457200" lvl="2" eaLnBrk="1" hangingPunct="1">
              <a:lnSpc>
                <a:spcPct val="90000"/>
              </a:lnSpc>
              <a:spcAft>
                <a:spcPts val="600"/>
              </a:spcAft>
              <a:buSzPct val="75000"/>
              <a:buFont typeface="Wingdings" pitchFamily="2" charset="2"/>
              <a:buChar char="§"/>
            </a:pPr>
            <a:r>
              <a:rPr lang="en-US" sz="2400" dirty="0">
                <a:solidFill>
                  <a:srgbClr val="000000"/>
                </a:solidFill>
                <a:ea typeface="ＭＳ Ｐゴシック" pitchFamily="34" charset="-128"/>
                <a:sym typeface="Symbol" pitchFamily="18" charset="2"/>
              </a:rPr>
              <a:t>Use caution in predicting </a:t>
            </a:r>
            <a:r>
              <a:rPr lang="en-US" sz="2400" i="1" dirty="0">
                <a:solidFill>
                  <a:srgbClr val="000000"/>
                </a:solidFill>
                <a:ea typeface="ＭＳ Ｐゴシック" pitchFamily="34" charset="-128"/>
                <a:sym typeface="Symbol" pitchFamily="18" charset="2"/>
              </a:rPr>
              <a:t>y</a:t>
            </a:r>
            <a:r>
              <a:rPr lang="en-US" sz="2400" dirty="0">
                <a:solidFill>
                  <a:srgbClr val="000000"/>
                </a:solidFill>
                <a:ea typeface="ＭＳ Ｐゴシック" pitchFamily="34" charset="-128"/>
                <a:sym typeface="Symbol" pitchFamily="18" charset="2"/>
              </a:rPr>
              <a:t> when </a:t>
            </a:r>
            <a:r>
              <a:rPr lang="en-US" sz="2400" i="1" dirty="0">
                <a:solidFill>
                  <a:srgbClr val="000000"/>
                </a:solidFill>
                <a:ea typeface="ＭＳ Ｐゴシック" pitchFamily="34" charset="-128"/>
                <a:sym typeface="Symbol" pitchFamily="18" charset="2"/>
              </a:rPr>
              <a:t>x </a:t>
            </a:r>
            <a:r>
              <a:rPr lang="en-US" sz="2400" dirty="0">
                <a:solidFill>
                  <a:srgbClr val="000000"/>
                </a:solidFill>
                <a:ea typeface="ＭＳ Ｐゴシック" pitchFamily="34" charset="-128"/>
                <a:sym typeface="Symbol" pitchFamily="18" charset="2"/>
              </a:rPr>
              <a:t>is outside the range of observed </a:t>
            </a:r>
            <a:r>
              <a:rPr lang="en-US" sz="2400" i="1" dirty="0">
                <a:solidFill>
                  <a:srgbClr val="000000"/>
                </a:solidFill>
                <a:ea typeface="ＭＳ Ｐゴシック" pitchFamily="34" charset="-128"/>
                <a:sym typeface="Symbol" pitchFamily="18" charset="2"/>
              </a:rPr>
              <a:t>x </a:t>
            </a:r>
            <a:r>
              <a:rPr lang="en-US" sz="2400" dirty="0">
                <a:solidFill>
                  <a:srgbClr val="000000"/>
                </a:solidFill>
                <a:ea typeface="ＭＳ Ｐゴシック" pitchFamily="34" charset="-128"/>
                <a:sym typeface="Symbol" pitchFamily="18" charset="2"/>
              </a:rPr>
              <a:t>value</a:t>
            </a:r>
            <a:r>
              <a:rPr lang="en-US" altLang="ja-JP" sz="2400" dirty="0">
                <a:solidFill>
                  <a:srgbClr val="000000"/>
                </a:solidFill>
                <a:ea typeface="ＭＳ Ｐゴシック" pitchFamily="34" charset="-128"/>
                <a:sym typeface="Symbol" pitchFamily="18" charset="2"/>
              </a:rPr>
              <a:t>s.</a:t>
            </a:r>
            <a:endParaRPr lang="en-US" altLang="ja-JP" sz="2400" i="1" dirty="0">
              <a:solidFill>
                <a:srgbClr val="000000"/>
              </a:solidFill>
              <a:ea typeface="ＭＳ Ｐゴシック" pitchFamily="34" charset="-128"/>
              <a:sym typeface="Symbol" pitchFamily="18" charset="2"/>
            </a:endParaRPr>
          </a:p>
          <a:p>
            <a:pPr eaLnBrk="1" hangingPunct="1">
              <a:lnSpc>
                <a:spcPct val="90000"/>
              </a:lnSpc>
              <a:spcBef>
                <a:spcPct val="40000"/>
              </a:spcBef>
              <a:spcAft>
                <a:spcPts val="600"/>
              </a:spcAft>
              <a:buFont typeface="Wingdings" pitchFamily="2" charset="2"/>
              <a:buChar char="§"/>
            </a:pPr>
            <a:r>
              <a:rPr lang="en-US" sz="2400" dirty="0">
                <a:solidFill>
                  <a:srgbClr val="000000"/>
                </a:solidFill>
                <a:ea typeface="ＭＳ Ｐゴシック" pitchFamily="34" charset="-128"/>
                <a:sym typeface="Symbol" pitchFamily="18" charset="2"/>
              </a:rPr>
              <a:t>Beware of </a:t>
            </a:r>
            <a:r>
              <a:rPr lang="en-US" sz="2400" b="1" i="1" dirty="0">
                <a:solidFill>
                  <a:srgbClr val="800000"/>
                </a:solidFill>
                <a:ea typeface="ＭＳ Ｐゴシック" pitchFamily="34" charset="-128"/>
                <a:sym typeface="Symbol" pitchFamily="18" charset="2"/>
              </a:rPr>
              <a:t>lurking variables</a:t>
            </a:r>
            <a:r>
              <a:rPr lang="en-US" sz="2400" b="1" i="1" dirty="0">
                <a:solidFill>
                  <a:srgbClr val="76330A"/>
                </a:solidFill>
                <a:ea typeface="ＭＳ Ｐゴシック" pitchFamily="34" charset="-128"/>
                <a:sym typeface="Symbol" pitchFamily="18" charset="2"/>
              </a:rPr>
              <a:t>.</a:t>
            </a:r>
          </a:p>
          <a:p>
            <a:pPr marL="457200" lvl="2" eaLnBrk="1" hangingPunct="1">
              <a:lnSpc>
                <a:spcPct val="90000"/>
              </a:lnSpc>
              <a:spcAft>
                <a:spcPts val="600"/>
              </a:spcAft>
              <a:buSzPct val="75000"/>
              <a:buFont typeface="Wingdings" pitchFamily="2" charset="2"/>
              <a:buChar char="§"/>
            </a:pPr>
            <a:r>
              <a:rPr lang="en-US" sz="2400" dirty="0">
                <a:solidFill>
                  <a:srgbClr val="000000"/>
                </a:solidFill>
                <a:ea typeface="ＭＳ Ｐゴシック" pitchFamily="34" charset="-128"/>
                <a:sym typeface="Symbol" pitchFamily="18" charset="2"/>
              </a:rPr>
              <a:t>A lurking variable is not among the explanatory or response variables but may influence the interpretation of their relationship.</a:t>
            </a:r>
          </a:p>
          <a:p>
            <a:pPr eaLnBrk="1" hangingPunct="1">
              <a:lnSpc>
                <a:spcPct val="90000"/>
              </a:lnSpc>
              <a:spcBef>
                <a:spcPct val="40000"/>
              </a:spcBef>
              <a:spcAft>
                <a:spcPts val="600"/>
              </a:spcAft>
              <a:buFont typeface="Wingdings" pitchFamily="2" charset="2"/>
              <a:buChar char="§"/>
            </a:pPr>
            <a:r>
              <a:rPr lang="en-US" sz="2400" b="1" dirty="0">
                <a:solidFill>
                  <a:srgbClr val="000000"/>
                </a:solidFill>
                <a:ea typeface="ＭＳ Ｐゴシック" pitchFamily="34" charset="-128"/>
                <a:sym typeface="Symbol" pitchFamily="18" charset="2"/>
              </a:rPr>
              <a:t>Correlation does not imply causation!</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9152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9152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49152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49152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499"/>
                                          </p:stCondLst>
                                        </p:cTn>
                                        <p:tgtEl>
                                          <p:spTgt spid="491523">
                                            <p:txEl>
                                              <p:pRg st="4" end="4"/>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491523">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499"/>
                                          </p:stCondLst>
                                        </p:cTn>
                                        <p:tgtEl>
                                          <p:spTgt spid="491523">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49152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23" grpId="0" build="p"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2"/>
          <p:cNvSpPr>
            <a:spLocks noGrp="1"/>
          </p:cNvSpPr>
          <p:nvPr>
            <p:ph type="title"/>
          </p:nvPr>
        </p:nvSpPr>
        <p:spPr/>
        <p:txBody>
          <a:bodyPr anchor="t"/>
          <a:lstStyle/>
          <a:p>
            <a:pPr eaLnBrk="1" hangingPunct="1"/>
            <a:r>
              <a:rPr lang="en-US" b="1" dirty="0">
                <a:solidFill>
                  <a:schemeClr val="accent1"/>
                </a:solidFill>
                <a:ea typeface="ＭＳ Ｐゴシック" pitchFamily="34" charset="-128"/>
              </a:rPr>
              <a:t>2.7 The Question of Causation</a:t>
            </a:r>
          </a:p>
        </p:txBody>
      </p:sp>
      <p:sp>
        <p:nvSpPr>
          <p:cNvPr id="70659" name="Text Placeholder 3"/>
          <p:cNvSpPr>
            <a:spLocks noGrp="1"/>
          </p:cNvSpPr>
          <p:nvPr>
            <p:ph idx="1"/>
          </p:nvPr>
        </p:nvSpPr>
        <p:spPr/>
        <p:txBody>
          <a:bodyPr/>
          <a:lstStyle/>
          <a:p>
            <a:pPr eaLnBrk="1" hangingPunct="1"/>
            <a:r>
              <a:rPr lang="en-US" sz="2400">
                <a:solidFill>
                  <a:srgbClr val="073779"/>
                </a:solidFill>
                <a:ea typeface="ＭＳ Ｐゴシック" pitchFamily="34" charset="-128"/>
              </a:rPr>
              <a:t>Explaining association</a:t>
            </a:r>
          </a:p>
          <a:p>
            <a:pPr eaLnBrk="1" hangingPunct="1"/>
            <a:r>
              <a:rPr lang="en-US" sz="2400">
                <a:solidFill>
                  <a:srgbClr val="073779"/>
                </a:solidFill>
                <a:ea typeface="ＭＳ Ｐゴシック" pitchFamily="34" charset="-128"/>
              </a:rPr>
              <a:t>Causation</a:t>
            </a:r>
          </a:p>
          <a:p>
            <a:pPr eaLnBrk="1" hangingPunct="1"/>
            <a:r>
              <a:rPr lang="en-US" sz="2400">
                <a:solidFill>
                  <a:srgbClr val="073779"/>
                </a:solidFill>
                <a:ea typeface="ＭＳ Ｐゴシック" pitchFamily="34" charset="-128"/>
              </a:rPr>
              <a:t>Common response</a:t>
            </a:r>
          </a:p>
          <a:p>
            <a:pPr eaLnBrk="1" hangingPunct="1"/>
            <a:r>
              <a:rPr lang="en-US" sz="2400">
                <a:solidFill>
                  <a:srgbClr val="073779"/>
                </a:solidFill>
                <a:ea typeface="ＭＳ Ｐゴシック" pitchFamily="34" charset="-128"/>
              </a:rPr>
              <a:t>Confounding</a:t>
            </a:r>
          </a:p>
          <a:p>
            <a:pPr eaLnBrk="1" hangingPunct="1"/>
            <a:r>
              <a:rPr lang="en-US" sz="2400">
                <a:solidFill>
                  <a:srgbClr val="073779"/>
                </a:solidFill>
                <a:ea typeface="ＭＳ Ｐゴシック" pitchFamily="34" charset="-128"/>
              </a:rPr>
              <a:t>Establishing causation</a:t>
            </a:r>
          </a:p>
          <a:p>
            <a:pPr eaLnBrk="1" hangingPunct="1"/>
            <a:endParaRPr lang="en-US" sz="2400">
              <a:solidFill>
                <a:srgbClr val="073779"/>
              </a:solidFill>
              <a:ea typeface="ＭＳ Ｐゴシック" pitchFamily="34" charset="-128"/>
            </a:endParaRPr>
          </a:p>
        </p:txBody>
      </p:sp>
      <p:sp>
        <p:nvSpPr>
          <p:cNvPr id="70660" name="Slide Number Placeholder 8"/>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fld id="{307501FE-A9CB-4818-82D8-3BE2AE861699}" type="slidenum">
              <a:rPr lang="en-US">
                <a:solidFill>
                  <a:schemeClr val="accent1"/>
                </a:solidFill>
              </a:rPr>
              <a:pPr/>
              <a:t>17</a:t>
            </a:fld>
            <a:endParaRPr lang="en-US">
              <a:solidFill>
                <a:schemeClr val="accent1"/>
              </a:solidFill>
            </a:endParaRPr>
          </a:p>
        </p:txBody>
      </p:sp>
    </p:spTree>
    <p:extLst>
      <p:ext uri="{BB962C8B-B14F-4D97-AF65-F5344CB8AC3E}">
        <p14:creationId xmlns:p14="http://schemas.microsoft.com/office/powerpoint/2010/main" val="6414509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1"/>
                </a:solidFill>
              </a:rPr>
              <a:t>Explaining Association: Causation</a:t>
            </a:r>
            <a:endParaRPr lang="en-US" dirty="0"/>
          </a:p>
        </p:txBody>
      </p:sp>
      <p:sp>
        <p:nvSpPr>
          <p:cNvPr id="71685" name="Slide Number Placeholder 8"/>
          <p:cNvSpPr>
            <a:spLocks noGrp="1"/>
          </p:cNvSpPr>
          <p:nvPr>
            <p:ph type="sldNum" sz="quarter" idx="12"/>
          </p:nvPr>
        </p:nvSpPr>
        <p:spPr bwMode="auto">
          <a:xfrm>
            <a:off x="8256588" y="360363"/>
            <a:ext cx="5064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fld id="{7BC897F9-819D-4B45-AFD3-706AF429DB2B}" type="slidenum">
              <a:rPr lang="en-US">
                <a:solidFill>
                  <a:schemeClr val="accent1"/>
                </a:solidFill>
              </a:rPr>
              <a:pPr/>
              <a:t>18</a:t>
            </a:fld>
            <a:endParaRPr lang="en-US">
              <a:solidFill>
                <a:schemeClr val="accent1"/>
              </a:solidFill>
            </a:endParaRPr>
          </a:p>
        </p:txBody>
      </p:sp>
      <p:sp>
        <p:nvSpPr>
          <p:cNvPr id="71682" name="Rectangle 3"/>
          <p:cNvSpPr>
            <a:spLocks noGrp="1" noChangeArrowheads="1"/>
          </p:cNvSpPr>
          <p:nvPr>
            <p:ph type="body" idx="4294967295"/>
          </p:nvPr>
        </p:nvSpPr>
        <p:spPr>
          <a:xfrm>
            <a:off x="711200" y="1019174"/>
            <a:ext cx="8432800" cy="2368459"/>
          </a:xfrm>
        </p:spPr>
        <p:txBody>
          <a:bodyPr/>
          <a:lstStyle/>
          <a:p>
            <a:pPr eaLnBrk="1" hangingPunct="1">
              <a:lnSpc>
                <a:spcPct val="120000"/>
              </a:lnSpc>
              <a:buFont typeface="Wingdings 2" pitchFamily="18" charset="2"/>
              <a:buNone/>
            </a:pPr>
            <a:r>
              <a:rPr lang="en-US" b="1" dirty="0">
                <a:solidFill>
                  <a:srgbClr val="000000"/>
                </a:solidFill>
                <a:ea typeface="ＭＳ Ｐゴシック" pitchFamily="34" charset="-128"/>
              </a:rPr>
              <a:t>Association, however strong, does NOT imply causation. </a:t>
            </a:r>
          </a:p>
          <a:p>
            <a:pPr eaLnBrk="1" hangingPunct="1">
              <a:lnSpc>
                <a:spcPct val="120000"/>
              </a:lnSpc>
              <a:buFont typeface="Wingdings 2" pitchFamily="18" charset="2"/>
              <a:buNone/>
            </a:pPr>
            <a:r>
              <a:rPr lang="en-US" i="1" dirty="0">
                <a:solidFill>
                  <a:srgbClr val="000000"/>
                </a:solidFill>
                <a:ea typeface="ＭＳ Ｐゴシック" pitchFamily="34" charset="-128"/>
              </a:rPr>
              <a:t>Some possible explanations for an observed association </a:t>
            </a:r>
          </a:p>
          <a:p>
            <a:pPr eaLnBrk="1" hangingPunct="1">
              <a:lnSpc>
                <a:spcPct val="120000"/>
              </a:lnSpc>
              <a:buFont typeface="Wingdings 2" pitchFamily="18" charset="2"/>
              <a:buNone/>
            </a:pPr>
            <a:r>
              <a:rPr lang="en-US" dirty="0">
                <a:solidFill>
                  <a:srgbClr val="000000"/>
                </a:solidFill>
                <a:ea typeface="ＭＳ Ｐゴシック" pitchFamily="34" charset="-128"/>
              </a:rPr>
              <a:t>The dashed lines show an association. The solid arrows show a cause- and-effect link. </a:t>
            </a:r>
            <a:r>
              <a:rPr lang="en-US" i="1" dirty="0">
                <a:solidFill>
                  <a:srgbClr val="000000"/>
                </a:solidFill>
                <a:ea typeface="ＭＳ Ｐゴシック" pitchFamily="34" charset="-128"/>
              </a:rPr>
              <a:t>x</a:t>
            </a:r>
            <a:r>
              <a:rPr lang="en-US" dirty="0">
                <a:solidFill>
                  <a:srgbClr val="000000"/>
                </a:solidFill>
                <a:ea typeface="ＭＳ Ｐゴシック" pitchFamily="34" charset="-128"/>
              </a:rPr>
              <a:t> is explanatory, </a:t>
            </a:r>
            <a:r>
              <a:rPr lang="en-US" i="1" dirty="0">
                <a:solidFill>
                  <a:srgbClr val="000000"/>
                </a:solidFill>
                <a:ea typeface="ＭＳ Ｐゴシック" pitchFamily="34" charset="-128"/>
              </a:rPr>
              <a:t>y</a:t>
            </a:r>
            <a:r>
              <a:rPr lang="en-US" dirty="0">
                <a:solidFill>
                  <a:srgbClr val="000000"/>
                </a:solidFill>
                <a:ea typeface="ＭＳ Ｐゴシック" pitchFamily="34" charset="-128"/>
              </a:rPr>
              <a:t> is response, and </a:t>
            </a:r>
            <a:r>
              <a:rPr lang="en-US" i="1" dirty="0">
                <a:solidFill>
                  <a:srgbClr val="000000"/>
                </a:solidFill>
                <a:ea typeface="ＭＳ Ｐゴシック" pitchFamily="34" charset="-128"/>
              </a:rPr>
              <a:t>z</a:t>
            </a:r>
            <a:r>
              <a:rPr lang="en-US" dirty="0">
                <a:solidFill>
                  <a:srgbClr val="000000"/>
                </a:solidFill>
                <a:ea typeface="ＭＳ Ｐゴシック" pitchFamily="34" charset="-128"/>
              </a:rPr>
              <a:t> is a lurking variable. </a:t>
            </a:r>
          </a:p>
          <a:p>
            <a:pPr eaLnBrk="1" hangingPunct="1">
              <a:lnSpc>
                <a:spcPct val="120000"/>
              </a:lnSpc>
              <a:buFont typeface="Wingdings 2" pitchFamily="18" charset="2"/>
              <a:buNone/>
            </a:pPr>
            <a:endParaRPr lang="en-US" sz="1800" dirty="0">
              <a:solidFill>
                <a:srgbClr val="000000"/>
              </a:solidFill>
              <a:ea typeface="ＭＳ Ｐゴシック" pitchFamily="34" charset="-128"/>
            </a:endParaRPr>
          </a:p>
          <a:p>
            <a:pPr eaLnBrk="1" hangingPunct="1">
              <a:buFont typeface="Wingdings 2" pitchFamily="18" charset="2"/>
              <a:buNone/>
            </a:pPr>
            <a:endParaRPr lang="en-US" dirty="0">
              <a:solidFill>
                <a:srgbClr val="000000"/>
              </a:solidFill>
              <a:ea typeface="ＭＳ Ｐゴシック" pitchFamily="34" charset="-128"/>
            </a:endParaRPr>
          </a:p>
        </p:txBody>
      </p:sp>
      <p:pic>
        <p:nvPicPr>
          <p:cNvPr id="71684" name="Picture 5" descr="The image on the slide displays three figures. &#10;Figure one is named as &quot;causation&quot; with two variables X(explanatory) and Y(response). A cause and effect link is directed from X to Y and association is shown between X and Y.&#10;&#10;Figure two is named as &quot;common response&quot; with three variables X(explanatory), Y(response) and Z(lurking). Cause and effect link is drawn from z to X and Y and association is drawn between X and Y.&#10;&#10;Figure three is named as &quot;confounding&quot; with three variables X(explanatory), Y(response) and Z(lurking). There is a cause and effect link pointing from X to Y and from Z to Y with question mark symbols on both these links. Association is drawn between X and Y and X and Z."/>
          <p:cNvPicPr>
            <a:picLocks noChangeAspect="1" noChangeArrowheads="1"/>
          </p:cNvPicPr>
          <p:nvPr/>
        </p:nvPicPr>
        <p:blipFill>
          <a:blip r:embed="rId3">
            <a:extLst>
              <a:ext uri="{28A0092B-C50C-407E-A947-70E740481C1C}">
                <a14:useLocalDpi xmlns:a14="http://schemas.microsoft.com/office/drawing/2010/main" val="0"/>
              </a:ext>
            </a:extLst>
          </a:blip>
          <a:srcRect b="8508"/>
          <a:stretch>
            <a:fillRect/>
          </a:stretch>
        </p:blipFill>
        <p:spPr bwMode="auto">
          <a:xfrm>
            <a:off x="457200" y="3463925"/>
            <a:ext cx="8437563" cy="297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624" y="153986"/>
            <a:ext cx="7772400" cy="1143000"/>
          </a:xfrm>
        </p:spPr>
        <p:txBody>
          <a:bodyPr/>
          <a:lstStyle/>
          <a:p>
            <a:r>
              <a:rPr lang="en-US" dirty="0">
                <a:solidFill>
                  <a:schemeClr val="accent1"/>
                </a:solidFill>
              </a:rPr>
              <a:t>Explaining Association: Common Response</a:t>
            </a:r>
            <a:endParaRPr lang="en-US" dirty="0"/>
          </a:p>
        </p:txBody>
      </p:sp>
      <p:sp>
        <p:nvSpPr>
          <p:cNvPr id="72710" name="Slide Number Placeholder 8"/>
          <p:cNvSpPr>
            <a:spLocks noGrp="1"/>
          </p:cNvSpPr>
          <p:nvPr>
            <p:ph type="sldNum" sz="quarter" idx="12"/>
          </p:nvPr>
        </p:nvSpPr>
        <p:spPr bwMode="auto">
          <a:xfrm>
            <a:off x="8256588" y="360363"/>
            <a:ext cx="5064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fld id="{A69DD3D2-7948-4157-AB16-85F96C4A7C81}" type="slidenum">
              <a:rPr lang="en-US">
                <a:solidFill>
                  <a:schemeClr val="accent1"/>
                </a:solidFill>
              </a:rPr>
              <a:pPr/>
              <a:t>19</a:t>
            </a:fld>
            <a:endParaRPr lang="en-US">
              <a:solidFill>
                <a:schemeClr val="accent1"/>
              </a:solidFill>
            </a:endParaRPr>
          </a:p>
        </p:txBody>
      </p:sp>
      <p:sp>
        <p:nvSpPr>
          <p:cNvPr id="72708" name="Rectangle 3"/>
          <p:cNvSpPr txBox="1">
            <a:spLocks noChangeArrowheads="1"/>
          </p:cNvSpPr>
          <p:nvPr/>
        </p:nvSpPr>
        <p:spPr bwMode="auto">
          <a:xfrm>
            <a:off x="174624" y="1521802"/>
            <a:ext cx="8585200" cy="1434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defTabSz="914400" eaLnBrk="1" hangingPunct="1">
              <a:spcBef>
                <a:spcPts val="1800"/>
              </a:spcBef>
              <a:buClr>
                <a:schemeClr val="accent1"/>
              </a:buClr>
              <a:buSzPct val="100000"/>
              <a:buFont typeface="Wingdings 2" pitchFamily="18" charset="2"/>
              <a:buNone/>
            </a:pPr>
            <a:r>
              <a:rPr lang="en-US" altLang="en-US" sz="2000" dirty="0">
                <a:solidFill>
                  <a:srgbClr val="000000"/>
                </a:solidFill>
              </a:rPr>
              <a:t>“</a:t>
            </a:r>
            <a:r>
              <a:rPr lang="en-US" sz="2000" dirty="0">
                <a:solidFill>
                  <a:srgbClr val="000000"/>
                </a:solidFill>
              </a:rPr>
              <a:t>Beware the lurking variable</a:t>
            </a:r>
            <a:r>
              <a:rPr lang="en-US" altLang="en-US" sz="2000" dirty="0">
                <a:solidFill>
                  <a:srgbClr val="000000"/>
                </a:solidFill>
              </a:rPr>
              <a:t>”</a:t>
            </a:r>
            <a:r>
              <a:rPr lang="en-US" sz="2000" dirty="0">
                <a:solidFill>
                  <a:srgbClr val="000000"/>
                </a:solidFill>
              </a:rPr>
              <a:t> is good advice when thinking about an association between two variables. The observed relationship between the variables can be explained by a lurking variable. Both </a:t>
            </a:r>
            <a:r>
              <a:rPr lang="en-US" sz="2000" i="1" dirty="0">
                <a:solidFill>
                  <a:srgbClr val="000000"/>
                </a:solidFill>
              </a:rPr>
              <a:t>x</a:t>
            </a:r>
            <a:r>
              <a:rPr lang="en-US" sz="2000" dirty="0">
                <a:solidFill>
                  <a:srgbClr val="000000"/>
                </a:solidFill>
              </a:rPr>
              <a:t> and </a:t>
            </a:r>
            <a:r>
              <a:rPr lang="en-US" sz="2000" i="1" dirty="0">
                <a:solidFill>
                  <a:srgbClr val="000000"/>
                </a:solidFill>
              </a:rPr>
              <a:t>y</a:t>
            </a:r>
            <a:r>
              <a:rPr lang="en-US" sz="2000" dirty="0">
                <a:solidFill>
                  <a:srgbClr val="000000"/>
                </a:solidFill>
              </a:rPr>
              <a:t> may change in response to changes in </a:t>
            </a:r>
            <a:r>
              <a:rPr lang="en-US" sz="2000" i="1" dirty="0">
                <a:solidFill>
                  <a:srgbClr val="000000"/>
                </a:solidFill>
              </a:rPr>
              <a:t>z</a:t>
            </a:r>
            <a:r>
              <a:rPr lang="en-US" sz="2000" dirty="0">
                <a:solidFill>
                  <a:srgbClr val="000000"/>
                </a:solidFill>
              </a:rPr>
              <a:t>.</a:t>
            </a:r>
          </a:p>
        </p:txBody>
      </p:sp>
      <p:sp>
        <p:nvSpPr>
          <p:cNvPr id="72706" name="Rectangle 3"/>
          <p:cNvSpPr>
            <a:spLocks noGrp="1" noChangeArrowheads="1"/>
          </p:cNvSpPr>
          <p:nvPr>
            <p:ph type="body" idx="4294967295"/>
          </p:nvPr>
        </p:nvSpPr>
        <p:spPr>
          <a:xfrm>
            <a:off x="174624" y="2955925"/>
            <a:ext cx="6197600" cy="3703638"/>
          </a:xfrm>
        </p:spPr>
        <p:txBody>
          <a:bodyPr/>
          <a:lstStyle/>
          <a:p>
            <a:pPr marL="0" indent="0" eaLnBrk="1" hangingPunct="1">
              <a:buFont typeface="Wingdings 2" pitchFamily="18" charset="2"/>
              <a:buNone/>
            </a:pPr>
            <a:r>
              <a:rPr lang="en-US" sz="1800" dirty="0">
                <a:solidFill>
                  <a:srgbClr val="000000"/>
                </a:solidFill>
                <a:ea typeface="ＭＳ Ｐゴシック" pitchFamily="34" charset="-128"/>
              </a:rPr>
              <a:t>Most students who have high SAT scores (</a:t>
            </a:r>
            <a:r>
              <a:rPr lang="en-US" sz="1800" i="1" dirty="0">
                <a:solidFill>
                  <a:srgbClr val="000000"/>
                </a:solidFill>
                <a:ea typeface="ＭＳ Ｐゴシック" pitchFamily="34" charset="-128"/>
              </a:rPr>
              <a:t>x</a:t>
            </a:r>
            <a:r>
              <a:rPr lang="en-US" sz="1800" dirty="0">
                <a:solidFill>
                  <a:srgbClr val="000000"/>
                </a:solidFill>
                <a:ea typeface="ＭＳ Ｐゴシック" pitchFamily="34" charset="-128"/>
              </a:rPr>
              <a:t>) in high school have high GPAs (</a:t>
            </a:r>
            <a:r>
              <a:rPr lang="en-US" sz="1800" i="1" dirty="0">
                <a:solidFill>
                  <a:srgbClr val="000000"/>
                </a:solidFill>
                <a:ea typeface="ＭＳ Ｐゴシック" pitchFamily="34" charset="-128"/>
              </a:rPr>
              <a:t>y</a:t>
            </a:r>
            <a:r>
              <a:rPr lang="en-US" sz="1800" dirty="0">
                <a:solidFill>
                  <a:srgbClr val="000000"/>
                </a:solidFill>
                <a:ea typeface="ＭＳ Ｐゴシック" pitchFamily="34" charset="-128"/>
              </a:rPr>
              <a:t>) in their first year of college.</a:t>
            </a:r>
          </a:p>
          <a:p>
            <a:pPr marL="0" indent="0" eaLnBrk="1" hangingPunct="1">
              <a:buFont typeface="Wingdings" pitchFamily="2" charset="2"/>
              <a:buChar char="§"/>
            </a:pPr>
            <a:r>
              <a:rPr lang="en-US" sz="1800" dirty="0">
                <a:solidFill>
                  <a:srgbClr val="000000"/>
                </a:solidFill>
                <a:ea typeface="ＭＳ Ｐゴシック" pitchFamily="34" charset="-128"/>
              </a:rPr>
              <a:t>This positive correlation may be explained as a </a:t>
            </a:r>
            <a:r>
              <a:rPr lang="en-US" sz="1800" i="1" dirty="0">
                <a:solidFill>
                  <a:srgbClr val="000000"/>
                </a:solidFill>
                <a:ea typeface="ＭＳ Ｐゴシック" pitchFamily="34" charset="-128"/>
              </a:rPr>
              <a:t>common response</a:t>
            </a:r>
            <a:r>
              <a:rPr lang="en-US" sz="1800" dirty="0">
                <a:solidFill>
                  <a:srgbClr val="000000"/>
                </a:solidFill>
                <a:ea typeface="ＭＳ Ｐゴシック" pitchFamily="34" charset="-128"/>
              </a:rPr>
              <a:t> to students</a:t>
            </a:r>
            <a:r>
              <a:rPr lang="en-US" altLang="en-US" sz="1800" dirty="0">
                <a:solidFill>
                  <a:srgbClr val="000000"/>
                </a:solidFill>
                <a:ea typeface="ＭＳ Ｐゴシック" pitchFamily="34" charset="-128"/>
              </a:rPr>
              <a:t>’</a:t>
            </a:r>
            <a:r>
              <a:rPr lang="en-US" sz="1800" dirty="0">
                <a:solidFill>
                  <a:srgbClr val="000000"/>
                </a:solidFill>
                <a:ea typeface="ＭＳ Ｐゴシック" pitchFamily="34" charset="-128"/>
              </a:rPr>
              <a:t> ability and knowledge.</a:t>
            </a:r>
          </a:p>
          <a:p>
            <a:pPr marL="0" indent="0" eaLnBrk="1" hangingPunct="1">
              <a:buFont typeface="Wingdings" pitchFamily="2" charset="2"/>
              <a:buChar char="§"/>
            </a:pPr>
            <a:r>
              <a:rPr lang="en-US" sz="1800" dirty="0">
                <a:solidFill>
                  <a:srgbClr val="000000"/>
                </a:solidFill>
                <a:ea typeface="ＭＳ Ｐゴシック" pitchFamily="34" charset="-128"/>
              </a:rPr>
              <a:t>The observed association between </a:t>
            </a:r>
            <a:r>
              <a:rPr lang="en-US" sz="1800" i="1" dirty="0">
                <a:solidFill>
                  <a:srgbClr val="000000"/>
                </a:solidFill>
                <a:ea typeface="ＭＳ Ｐゴシック" pitchFamily="34" charset="-128"/>
              </a:rPr>
              <a:t>x</a:t>
            </a:r>
            <a:r>
              <a:rPr lang="en-US" sz="1800" dirty="0">
                <a:solidFill>
                  <a:srgbClr val="000000"/>
                </a:solidFill>
                <a:ea typeface="ＭＳ Ｐゴシック" pitchFamily="34" charset="-128"/>
              </a:rPr>
              <a:t> and </a:t>
            </a:r>
            <a:r>
              <a:rPr lang="en-US" sz="1800" i="1" dirty="0">
                <a:solidFill>
                  <a:srgbClr val="000000"/>
                </a:solidFill>
                <a:ea typeface="ＭＳ Ｐゴシック" pitchFamily="34" charset="-128"/>
              </a:rPr>
              <a:t>y</a:t>
            </a:r>
            <a:r>
              <a:rPr lang="en-US" sz="1800" dirty="0">
                <a:solidFill>
                  <a:srgbClr val="000000"/>
                </a:solidFill>
                <a:ea typeface="ＭＳ Ｐゴシック" pitchFamily="34" charset="-128"/>
              </a:rPr>
              <a:t> could be explained by a third lurking variable </a:t>
            </a:r>
            <a:r>
              <a:rPr lang="en-US" sz="1800" i="1" dirty="0">
                <a:solidFill>
                  <a:srgbClr val="000000"/>
                </a:solidFill>
                <a:ea typeface="ＭＳ Ｐゴシック" pitchFamily="34" charset="-128"/>
              </a:rPr>
              <a:t>z. </a:t>
            </a:r>
            <a:r>
              <a:rPr lang="en-US" sz="1800" dirty="0">
                <a:solidFill>
                  <a:srgbClr val="000000"/>
                </a:solidFill>
                <a:ea typeface="ＭＳ Ｐゴシック" pitchFamily="34" charset="-128"/>
              </a:rPr>
              <a:t>In this example, </a:t>
            </a:r>
            <a:r>
              <a:rPr lang="en-US" altLang="en-US" sz="1800" dirty="0">
                <a:solidFill>
                  <a:srgbClr val="000000"/>
                </a:solidFill>
                <a:ea typeface="ＭＳ Ｐゴシック" pitchFamily="34" charset="-128"/>
              </a:rPr>
              <a:t>“</a:t>
            </a:r>
            <a:r>
              <a:rPr lang="en-US" sz="1800" dirty="0">
                <a:solidFill>
                  <a:srgbClr val="000000"/>
                </a:solidFill>
                <a:ea typeface="ＭＳ Ｐゴシック" pitchFamily="34" charset="-128"/>
              </a:rPr>
              <a:t>ability and knowledge</a:t>
            </a:r>
            <a:r>
              <a:rPr lang="en-US" altLang="en-US" sz="1800" dirty="0">
                <a:solidFill>
                  <a:srgbClr val="000000"/>
                </a:solidFill>
                <a:ea typeface="ＭＳ Ｐゴシック" pitchFamily="34" charset="-128"/>
              </a:rPr>
              <a:t>”</a:t>
            </a:r>
            <a:r>
              <a:rPr lang="en-US" sz="1800" dirty="0">
                <a:solidFill>
                  <a:srgbClr val="000000"/>
                </a:solidFill>
                <a:ea typeface="ＭＳ Ｐゴシック" pitchFamily="34" charset="-128"/>
              </a:rPr>
              <a:t> is the lurking variable.</a:t>
            </a:r>
            <a:endParaRPr lang="en-US" sz="1800" i="1" dirty="0">
              <a:solidFill>
                <a:srgbClr val="000000"/>
              </a:solidFill>
              <a:ea typeface="ＭＳ Ｐゴシック" pitchFamily="34" charset="-128"/>
            </a:endParaRPr>
          </a:p>
          <a:p>
            <a:pPr marL="0" indent="0" eaLnBrk="1" hangingPunct="1">
              <a:buFont typeface="Wingdings" pitchFamily="2" charset="2"/>
              <a:buChar char="§"/>
            </a:pPr>
            <a:r>
              <a:rPr lang="en-US" sz="1800" dirty="0">
                <a:solidFill>
                  <a:srgbClr val="000000"/>
                </a:solidFill>
                <a:ea typeface="ＭＳ Ｐゴシック" pitchFamily="34" charset="-128"/>
              </a:rPr>
              <a:t>Both </a:t>
            </a:r>
            <a:r>
              <a:rPr lang="en-US" sz="1800" i="1" dirty="0">
                <a:solidFill>
                  <a:srgbClr val="000000"/>
                </a:solidFill>
                <a:ea typeface="ＭＳ Ｐゴシック" pitchFamily="34" charset="-128"/>
              </a:rPr>
              <a:t>x</a:t>
            </a:r>
            <a:r>
              <a:rPr lang="en-US" sz="1800" dirty="0">
                <a:solidFill>
                  <a:srgbClr val="000000"/>
                </a:solidFill>
                <a:ea typeface="ＭＳ Ｐゴシック" pitchFamily="34" charset="-128"/>
              </a:rPr>
              <a:t> and </a:t>
            </a:r>
            <a:r>
              <a:rPr lang="en-US" sz="1800" i="1" dirty="0">
                <a:solidFill>
                  <a:srgbClr val="000000"/>
                </a:solidFill>
                <a:ea typeface="ＭＳ Ｐゴシック" pitchFamily="34" charset="-128"/>
              </a:rPr>
              <a:t>y</a:t>
            </a:r>
            <a:r>
              <a:rPr lang="en-US" sz="1800" dirty="0">
                <a:solidFill>
                  <a:srgbClr val="000000"/>
                </a:solidFill>
                <a:ea typeface="ＭＳ Ｐゴシック" pitchFamily="34" charset="-128"/>
              </a:rPr>
              <a:t> change in response to changes in </a:t>
            </a:r>
            <a:r>
              <a:rPr lang="en-US" sz="1800" i="1" dirty="0">
                <a:solidFill>
                  <a:srgbClr val="000000"/>
                </a:solidFill>
                <a:ea typeface="ＭＳ Ｐゴシック" pitchFamily="34" charset="-128"/>
              </a:rPr>
              <a:t>z</a:t>
            </a:r>
            <a:r>
              <a:rPr lang="en-US" sz="1800" dirty="0">
                <a:solidFill>
                  <a:srgbClr val="000000"/>
                </a:solidFill>
                <a:ea typeface="ＭＳ Ｐゴシック" pitchFamily="34" charset="-128"/>
              </a:rPr>
              <a:t>. This could create an association without a direct causal link.</a:t>
            </a:r>
          </a:p>
        </p:txBody>
      </p:sp>
      <p:pic>
        <p:nvPicPr>
          <p:cNvPr id="72709" name="Picture 5" descr="The image on the slide displays a &quot;common response&quot; figure with three variables X(explanatory), Y(response) and Z(lurking). Cause and effect link is drawn from Z to X and Z to Y and association is drawn between X and Y."/>
          <p:cNvPicPr>
            <a:picLocks noChangeAspect="1" noChangeArrowheads="1"/>
          </p:cNvPicPr>
          <p:nvPr/>
        </p:nvPicPr>
        <p:blipFill>
          <a:blip r:embed="rId3">
            <a:extLst>
              <a:ext uri="{28A0092B-C50C-407E-A947-70E740481C1C}">
                <a14:useLocalDpi xmlns:a14="http://schemas.microsoft.com/office/drawing/2010/main" val="0"/>
              </a:ext>
            </a:extLst>
          </a:blip>
          <a:srcRect l="34715" r="33897" b="8508"/>
          <a:stretch>
            <a:fillRect/>
          </a:stretch>
        </p:blipFill>
        <p:spPr bwMode="auto">
          <a:xfrm>
            <a:off x="6502400" y="3322638"/>
            <a:ext cx="2540000" cy="285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1"/>
                </a:solidFill>
              </a:rPr>
              <a:t>Explaining Association: Confounding</a:t>
            </a:r>
            <a:endParaRPr lang="en-US" dirty="0"/>
          </a:p>
        </p:txBody>
      </p:sp>
      <p:sp>
        <p:nvSpPr>
          <p:cNvPr id="73731" name="Slide Number Placeholder 8"/>
          <p:cNvSpPr>
            <a:spLocks noGrp="1"/>
          </p:cNvSpPr>
          <p:nvPr>
            <p:ph type="sldNum" sz="quarter" idx="12"/>
          </p:nvPr>
        </p:nvSpPr>
        <p:spPr bwMode="auto">
          <a:xfrm>
            <a:off x="8256588" y="360363"/>
            <a:ext cx="5064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fld id="{F2B2348A-F266-46BD-98FB-803764AC988D}" type="slidenum">
              <a:rPr lang="en-US">
                <a:solidFill>
                  <a:schemeClr val="accent1"/>
                </a:solidFill>
              </a:rPr>
              <a:pPr/>
              <a:t>20</a:t>
            </a:fld>
            <a:endParaRPr lang="en-US">
              <a:solidFill>
                <a:schemeClr val="accent1"/>
              </a:solidFill>
            </a:endParaRPr>
          </a:p>
        </p:txBody>
      </p:sp>
      <p:sp>
        <p:nvSpPr>
          <p:cNvPr id="73730" name="Rectangle 3"/>
          <p:cNvSpPr>
            <a:spLocks noGrp="1" noChangeArrowheads="1"/>
          </p:cNvSpPr>
          <p:nvPr>
            <p:ph type="body" idx="4294967295"/>
          </p:nvPr>
        </p:nvSpPr>
        <p:spPr>
          <a:xfrm>
            <a:off x="289719" y="1067763"/>
            <a:ext cx="8564562" cy="1492250"/>
          </a:xfrm>
        </p:spPr>
        <p:txBody>
          <a:bodyPr/>
          <a:lstStyle/>
          <a:p>
            <a:pPr marL="0" indent="0" eaLnBrk="1" hangingPunct="1">
              <a:buFont typeface="Wingdings 2" pitchFamily="18" charset="2"/>
              <a:buNone/>
            </a:pPr>
            <a:r>
              <a:rPr lang="en-US" dirty="0">
                <a:solidFill>
                  <a:srgbClr val="000000"/>
                </a:solidFill>
                <a:ea typeface="ＭＳ Ｐゴシック" pitchFamily="34" charset="-128"/>
              </a:rPr>
              <a:t>Two variables are </a:t>
            </a:r>
            <a:r>
              <a:rPr lang="en-US" b="1" dirty="0">
                <a:solidFill>
                  <a:srgbClr val="800000"/>
                </a:solidFill>
                <a:ea typeface="ＭＳ Ｐゴシック" pitchFamily="34" charset="-128"/>
              </a:rPr>
              <a:t>confounded </a:t>
            </a:r>
            <a:r>
              <a:rPr lang="en-US" dirty="0">
                <a:solidFill>
                  <a:srgbClr val="000000"/>
                </a:solidFill>
                <a:ea typeface="ＭＳ Ｐゴシック" pitchFamily="34" charset="-128"/>
              </a:rPr>
              <a:t>when their effects on a response variable cannot be distinguished from each other. The confounded variables may be either explanatory variables or lurking variables.</a:t>
            </a:r>
          </a:p>
        </p:txBody>
      </p:sp>
      <p:sp>
        <p:nvSpPr>
          <p:cNvPr id="73733" name="Rectangle 5"/>
          <p:cNvSpPr>
            <a:spLocks noChangeArrowheads="1"/>
          </p:cNvSpPr>
          <p:nvPr/>
        </p:nvSpPr>
        <p:spPr bwMode="auto">
          <a:xfrm>
            <a:off x="457200" y="2302490"/>
            <a:ext cx="5038725"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176213" indent="-176213" eaLnBrk="1" hangingPunct="1">
              <a:buFont typeface="Wingdings" pitchFamily="2" charset="2"/>
              <a:buChar char="§"/>
            </a:pPr>
            <a:r>
              <a:rPr lang="en-US" sz="2000" dirty="0"/>
              <a:t>Example: People who drink more coffee (</a:t>
            </a:r>
            <a:r>
              <a:rPr lang="en-US" sz="2000" i="1" dirty="0"/>
              <a:t>x</a:t>
            </a:r>
            <a:r>
              <a:rPr lang="en-US" sz="2000" dirty="0"/>
              <a:t>) may also be more likely to smoke (</a:t>
            </a:r>
            <a:r>
              <a:rPr lang="en-US" sz="2000" i="1" dirty="0"/>
              <a:t>z</a:t>
            </a:r>
            <a:r>
              <a:rPr lang="en-US" sz="2000" dirty="0"/>
              <a:t>). Smoking itself is associated with cardiovascular disease (</a:t>
            </a:r>
            <a:r>
              <a:rPr lang="en-US" sz="2000" i="1" dirty="0"/>
              <a:t>y</a:t>
            </a:r>
            <a:r>
              <a:rPr lang="en-US" sz="2000" dirty="0"/>
              <a:t>). Therefore, the observed association between coffee consumption and cardiovascular disease may be partly due to confounding by smoking.</a:t>
            </a:r>
          </a:p>
          <a:p>
            <a:pPr marL="176213" indent="-176213" eaLnBrk="1" hangingPunct="1">
              <a:buFont typeface="Wingdings" pitchFamily="2" charset="2"/>
              <a:buChar char="§"/>
            </a:pPr>
            <a:endParaRPr lang="en-US" sz="2000" dirty="0"/>
          </a:p>
          <a:p>
            <a:pPr marL="176213" indent="-176213" eaLnBrk="1" hangingPunct="1">
              <a:buFont typeface="Wingdings" pitchFamily="2" charset="2"/>
              <a:buChar char="§"/>
            </a:pPr>
            <a:r>
              <a:rPr lang="en-US" sz="2000" dirty="0"/>
              <a:t>An observed association between </a:t>
            </a:r>
            <a:r>
              <a:rPr lang="en-US" sz="2000" i="1" dirty="0"/>
              <a:t>x</a:t>
            </a:r>
            <a:r>
              <a:rPr lang="en-US" sz="2000" dirty="0"/>
              <a:t> and </a:t>
            </a:r>
            <a:r>
              <a:rPr lang="en-US" sz="2000" i="1" dirty="0"/>
              <a:t>y </a:t>
            </a:r>
            <a:r>
              <a:rPr lang="en-US" sz="2000" dirty="0"/>
              <a:t>does not necessarily represent the effect of </a:t>
            </a:r>
            <a:r>
              <a:rPr lang="en-US" sz="2000" i="1" dirty="0"/>
              <a:t>x</a:t>
            </a:r>
            <a:r>
              <a:rPr lang="en-US" sz="2000" dirty="0"/>
              <a:t> on </a:t>
            </a:r>
            <a:r>
              <a:rPr lang="en-US" sz="2000" i="1" dirty="0"/>
              <a:t>y</a:t>
            </a:r>
            <a:r>
              <a:rPr lang="en-US" sz="2000" dirty="0"/>
              <a:t>. A third variable associated with both may confound the relationship.</a:t>
            </a:r>
          </a:p>
        </p:txBody>
      </p:sp>
      <p:pic>
        <p:nvPicPr>
          <p:cNvPr id="73734" name="Picture 5" descr="The image on the slide displays a &quot;confounding&quot; figure with three variables X(explanatory), Y(response) and Z(lurking). There is a cause and effect link pointing from X to Y and from Z to Y with a question mark symbol on both these links. Association is drawn between X and Y and X and Z."/>
          <p:cNvPicPr>
            <a:picLocks noChangeAspect="1" noChangeArrowheads="1"/>
          </p:cNvPicPr>
          <p:nvPr/>
        </p:nvPicPr>
        <p:blipFill>
          <a:blip r:embed="rId3">
            <a:extLst>
              <a:ext uri="{28A0092B-C50C-407E-A947-70E740481C1C}">
                <a14:useLocalDpi xmlns:a14="http://schemas.microsoft.com/office/drawing/2010/main" val="0"/>
              </a:ext>
            </a:extLst>
          </a:blip>
          <a:srcRect l="69353" b="8508"/>
          <a:stretch>
            <a:fillRect/>
          </a:stretch>
        </p:blipFill>
        <p:spPr bwMode="auto">
          <a:xfrm>
            <a:off x="6121427" y="2707339"/>
            <a:ext cx="2586038" cy="297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Causation from Observational Data</a:t>
            </a:r>
          </a:p>
        </p:txBody>
      </p:sp>
      <p:sp>
        <p:nvSpPr>
          <p:cNvPr id="74756" name="Slide Number Placeholder 8"/>
          <p:cNvSpPr>
            <a:spLocks noGrp="1"/>
          </p:cNvSpPr>
          <p:nvPr>
            <p:ph type="sldNum" sz="quarter" idx="12"/>
          </p:nvPr>
        </p:nvSpPr>
        <p:spPr bwMode="auto">
          <a:xfrm>
            <a:off x="8256588" y="360363"/>
            <a:ext cx="5064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fld id="{D2CAD7A8-6097-41D8-B98B-52CE67F6CCD8}" type="slidenum">
              <a:rPr lang="en-US">
                <a:solidFill>
                  <a:schemeClr val="accent1"/>
                </a:solidFill>
              </a:rPr>
              <a:pPr/>
              <a:t>21</a:t>
            </a:fld>
            <a:endParaRPr lang="en-US">
              <a:solidFill>
                <a:schemeClr val="accent1"/>
              </a:solidFill>
            </a:endParaRPr>
          </a:p>
        </p:txBody>
      </p:sp>
      <p:sp>
        <p:nvSpPr>
          <p:cNvPr id="74754" name="Text Box 4"/>
          <p:cNvSpPr txBox="1">
            <a:spLocks noChangeArrowheads="1"/>
          </p:cNvSpPr>
          <p:nvPr/>
        </p:nvSpPr>
        <p:spPr bwMode="auto">
          <a:xfrm>
            <a:off x="190826" y="1025427"/>
            <a:ext cx="8081962" cy="2335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nSpc>
                <a:spcPct val="110000"/>
              </a:lnSpc>
              <a:spcBef>
                <a:spcPct val="25000"/>
              </a:spcBef>
              <a:spcAft>
                <a:spcPct val="35000"/>
              </a:spcAft>
            </a:pPr>
            <a:r>
              <a:rPr lang="en-US" sz="2000" dirty="0"/>
              <a:t>It appears that lung cancer is associated with smoking. </a:t>
            </a:r>
          </a:p>
          <a:p>
            <a:pPr>
              <a:lnSpc>
                <a:spcPct val="110000"/>
              </a:lnSpc>
              <a:spcAft>
                <a:spcPct val="35000"/>
              </a:spcAft>
            </a:pPr>
            <a:r>
              <a:rPr lang="en-US" sz="2000" dirty="0"/>
              <a:t>How do we know that both of these variables are not being affected by an unobserved third (lurking) variable?</a:t>
            </a:r>
          </a:p>
          <a:p>
            <a:pPr>
              <a:lnSpc>
                <a:spcPct val="110000"/>
              </a:lnSpc>
              <a:spcAft>
                <a:spcPct val="35000"/>
              </a:spcAft>
            </a:pPr>
            <a:r>
              <a:rPr lang="en-US" sz="2000" dirty="0"/>
              <a:t>For instance, what if there is a </a:t>
            </a:r>
            <a:r>
              <a:rPr lang="en-US" sz="2000" dirty="0">
                <a:solidFill>
                  <a:srgbClr val="FF0000"/>
                </a:solidFill>
              </a:rPr>
              <a:t>genetic predisposition </a:t>
            </a:r>
            <a:r>
              <a:rPr lang="en-US" sz="2000" dirty="0"/>
              <a:t>that causes people to both get lung cancer </a:t>
            </a:r>
            <a:r>
              <a:rPr lang="en-US" sz="2000" i="1" dirty="0"/>
              <a:t>and</a:t>
            </a:r>
            <a:r>
              <a:rPr lang="en-US" sz="2000" dirty="0"/>
              <a:t> become addicted to smoking, but the smoking itself does not CAUSE lung cancer? </a:t>
            </a:r>
          </a:p>
        </p:txBody>
      </p:sp>
      <p:sp>
        <p:nvSpPr>
          <p:cNvPr id="227335" name="Text Box 7"/>
          <p:cNvSpPr txBox="1">
            <a:spLocks/>
          </p:cNvSpPr>
          <p:nvPr/>
        </p:nvSpPr>
        <p:spPr bwMode="auto">
          <a:xfrm>
            <a:off x="334237" y="3360640"/>
            <a:ext cx="7616219" cy="3451651"/>
          </a:xfrm>
          <a:prstGeom prst="rect">
            <a:avLst/>
          </a:prstGeom>
          <a:solidFill>
            <a:srgbClr val="EEEFD6"/>
          </a:solidFill>
          <a:ln w="9525">
            <a:noFill/>
            <a:miter lim="800000"/>
            <a:headEnd/>
            <a:tailEnd/>
          </a:ln>
        </p:spPr>
        <p:txBody>
          <a:bodyPr wrap="square">
            <a:spAutoFit/>
          </a:bodyPr>
          <a:lstStyle/>
          <a:p>
            <a:pPr>
              <a:lnSpc>
                <a:spcPct val="110000"/>
              </a:lnSpc>
              <a:spcAft>
                <a:spcPct val="15000"/>
              </a:spcAft>
              <a:defRPr/>
            </a:pPr>
            <a:r>
              <a:rPr lang="en-US" sz="2000" dirty="0"/>
              <a:t>An association, even a strong one, does </a:t>
            </a:r>
            <a:r>
              <a:rPr lang="en-US" sz="2000" b="1" dirty="0"/>
              <a:t>not by itself establish causation</a:t>
            </a:r>
            <a:r>
              <a:rPr lang="en-US" sz="2000" dirty="0"/>
              <a:t>. A well-designed randomized </a:t>
            </a:r>
            <a:r>
              <a:rPr lang="en-US" sz="2000" b="1" i="1" dirty="0"/>
              <a:t>experiment</a:t>
            </a:r>
            <a:r>
              <a:rPr lang="en-US" sz="2000" dirty="0"/>
              <a:t> can provide strong evidence for a causal effect.</a:t>
            </a:r>
            <a:r>
              <a:rPr lang="en-US" sz="2000" i="1" dirty="0"/>
              <a:t> </a:t>
            </a:r>
            <a:r>
              <a:rPr lang="en-US" sz="2000" dirty="0">
                <a:latin typeface="Arial" pitchFamily="-84" charset="0"/>
                <a:ea typeface="ＭＳ Ｐゴシック" pitchFamily="-84" charset="-128"/>
                <a:cs typeface="ＭＳ Ｐゴシック" pitchFamily="-84" charset="-128"/>
              </a:rPr>
              <a:t>When randomized experiments are not possible, determining whether an association is causal requires careful consideration of alternative explanations, particularly confounding and bias. The textbook discusses five considerations that may provide supporting evidence: strength, consistency, dose-response, temporality, and plausibility. These considerations do not constitute a definitive test for causation. See </a:t>
            </a:r>
            <a:r>
              <a:rPr lang="en-US" sz="2000" b="1" i="1" dirty="0">
                <a:latin typeface="Arial" pitchFamily="-84" charset="0"/>
                <a:ea typeface="ＭＳ Ｐゴシック" pitchFamily="-84" charset="-128"/>
                <a:cs typeface="ＭＳ Ｐゴシック" pitchFamily="-84" charset="-128"/>
              </a:rPr>
              <a:t>causal inference</a:t>
            </a:r>
            <a:r>
              <a:rPr lang="en-US" sz="2000" dirty="0">
                <a:latin typeface="Arial" pitchFamily="-84" charset="0"/>
                <a:ea typeface="ＭＳ Ｐゴシック" pitchFamily="-84" charset="-128"/>
                <a:cs typeface="ＭＳ Ｐゴシック" pitchFamily="-84" charset="-128"/>
              </a:rPr>
              <a:t> courses and references.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5761"/>
            <a:ext cx="6508750" cy="1691640"/>
          </a:xfrm>
        </p:spPr>
        <p:txBody>
          <a:bodyPr/>
          <a:lstStyle/>
          <a:p>
            <a:r>
              <a:rPr lang="en-US" b="1" dirty="0">
                <a:solidFill>
                  <a:schemeClr val="accent1"/>
                </a:solidFill>
              </a:rPr>
              <a:t>Chapter 2</a:t>
            </a:r>
            <a:br>
              <a:rPr lang="en-US" b="1" dirty="0">
                <a:solidFill>
                  <a:schemeClr val="accent1"/>
                </a:solidFill>
              </a:rPr>
            </a:br>
            <a:r>
              <a:rPr lang="en-US" b="1" dirty="0">
                <a:solidFill>
                  <a:schemeClr val="accent1"/>
                </a:solidFill>
              </a:rPr>
              <a:t>Looking at Data—Relationships (Review)</a:t>
            </a:r>
          </a:p>
        </p:txBody>
      </p:sp>
      <p:sp>
        <p:nvSpPr>
          <p:cNvPr id="3" name="Content Placeholder 2"/>
          <p:cNvSpPr>
            <a:spLocks noGrp="1"/>
          </p:cNvSpPr>
          <p:nvPr>
            <p:ph idx="1"/>
          </p:nvPr>
        </p:nvSpPr>
        <p:spPr>
          <a:xfrm>
            <a:off x="457200" y="2209800"/>
            <a:ext cx="6508750" cy="4391297"/>
          </a:xfrm>
        </p:spPr>
        <p:txBody>
          <a:bodyPr/>
          <a:lstStyle/>
          <a:p>
            <a:pPr marL="0" lvl="0" indent="0" eaLnBrk="1" hangingPunct="1">
              <a:spcBef>
                <a:spcPct val="0"/>
              </a:spcBef>
              <a:spcAft>
                <a:spcPts val="1800"/>
              </a:spcAft>
              <a:buClrTx/>
              <a:buSzTx/>
              <a:buNone/>
            </a:pPr>
            <a:r>
              <a:rPr lang="en-US" sz="2400" b="1" dirty="0">
                <a:solidFill>
                  <a:srgbClr val="073779"/>
                </a:solidFill>
                <a:latin typeface="Arial" pitchFamily="34" charset="0"/>
                <a:ea typeface="ＭＳ Ｐゴシック" pitchFamily="34" charset="-128"/>
                <a:cs typeface="+mn-cs"/>
              </a:rPr>
              <a:t>2.1 Relationships</a:t>
            </a:r>
          </a:p>
          <a:p>
            <a:pPr marL="0" lvl="0" indent="0" eaLnBrk="1" hangingPunct="1">
              <a:spcBef>
                <a:spcPct val="0"/>
              </a:spcBef>
              <a:spcAft>
                <a:spcPts val="1800"/>
              </a:spcAft>
              <a:buClrTx/>
              <a:buSzTx/>
              <a:buNone/>
            </a:pPr>
            <a:r>
              <a:rPr lang="en-US" sz="2400" b="1" dirty="0">
                <a:solidFill>
                  <a:srgbClr val="073779"/>
                </a:solidFill>
                <a:latin typeface="Arial" pitchFamily="34" charset="0"/>
                <a:ea typeface="ＭＳ Ｐゴシック" pitchFamily="34" charset="-128"/>
                <a:cs typeface="+mn-cs"/>
              </a:rPr>
              <a:t>2.2 Scatterplots</a:t>
            </a:r>
          </a:p>
          <a:p>
            <a:pPr marL="0" lvl="0" indent="0" eaLnBrk="1" hangingPunct="1">
              <a:spcBef>
                <a:spcPct val="0"/>
              </a:spcBef>
              <a:spcAft>
                <a:spcPts val="1800"/>
              </a:spcAft>
              <a:buClrTx/>
              <a:buSzTx/>
              <a:buNone/>
            </a:pPr>
            <a:r>
              <a:rPr lang="en-US" sz="2400" b="1" dirty="0">
                <a:solidFill>
                  <a:srgbClr val="073779"/>
                </a:solidFill>
                <a:latin typeface="Arial" pitchFamily="34" charset="0"/>
                <a:ea typeface="ＭＳ Ｐゴシック" pitchFamily="34" charset="-128"/>
                <a:cs typeface="+mn-cs"/>
              </a:rPr>
              <a:t>2.3 Correlation</a:t>
            </a:r>
          </a:p>
          <a:p>
            <a:pPr marL="0" lvl="0" indent="0" eaLnBrk="1" hangingPunct="1">
              <a:spcBef>
                <a:spcPct val="0"/>
              </a:spcBef>
              <a:spcAft>
                <a:spcPts val="1800"/>
              </a:spcAft>
              <a:buClrTx/>
              <a:buSzTx/>
              <a:buNone/>
            </a:pPr>
            <a:r>
              <a:rPr lang="en-US" sz="2400" b="1" dirty="0">
                <a:solidFill>
                  <a:srgbClr val="073779"/>
                </a:solidFill>
                <a:latin typeface="Arial" pitchFamily="34" charset="0"/>
                <a:ea typeface="ＭＳ Ｐゴシック" pitchFamily="34" charset="-128"/>
                <a:cs typeface="+mn-cs"/>
              </a:rPr>
              <a:t>2.4 Least-Squares Linear Regression</a:t>
            </a:r>
          </a:p>
          <a:p>
            <a:pPr marL="0" lvl="0" indent="0" eaLnBrk="1" hangingPunct="1">
              <a:spcBef>
                <a:spcPct val="0"/>
              </a:spcBef>
              <a:spcAft>
                <a:spcPts val="1800"/>
              </a:spcAft>
              <a:buClrTx/>
              <a:buSzTx/>
              <a:buNone/>
            </a:pPr>
            <a:r>
              <a:rPr lang="en-US" sz="2400" b="1" dirty="0">
                <a:solidFill>
                  <a:srgbClr val="073779"/>
                </a:solidFill>
                <a:latin typeface="Arial" pitchFamily="34" charset="0"/>
                <a:ea typeface="ＭＳ Ｐゴシック" pitchFamily="34" charset="-128"/>
                <a:cs typeface="+mn-cs"/>
              </a:rPr>
              <a:t>2.5 Cautions about Correlation and Simple Linear Regression</a:t>
            </a:r>
          </a:p>
          <a:p>
            <a:pPr marL="0" lvl="0" indent="0" eaLnBrk="1" hangingPunct="1">
              <a:spcBef>
                <a:spcPct val="0"/>
              </a:spcBef>
              <a:spcAft>
                <a:spcPts val="1800"/>
              </a:spcAft>
              <a:buClrTx/>
              <a:buSzTx/>
              <a:buNone/>
            </a:pPr>
            <a:r>
              <a:rPr lang="en-US" sz="2400" b="1">
                <a:solidFill>
                  <a:srgbClr val="073779"/>
                </a:solidFill>
                <a:latin typeface="Arial" pitchFamily="34" charset="0"/>
                <a:ea typeface="ＭＳ Ｐゴシック" pitchFamily="34" charset="-128"/>
                <a:cs typeface="+mn-cs"/>
              </a:rPr>
              <a:t>2.6 Two-Way </a:t>
            </a:r>
            <a:r>
              <a:rPr lang="en-US" sz="2400" b="1" dirty="0">
                <a:solidFill>
                  <a:srgbClr val="073779"/>
                </a:solidFill>
                <a:latin typeface="Arial" pitchFamily="34" charset="0"/>
                <a:ea typeface="ＭＳ Ｐゴシック" pitchFamily="34" charset="-128"/>
                <a:cs typeface="+mn-cs"/>
              </a:rPr>
              <a:t>Tables</a:t>
            </a:r>
          </a:p>
          <a:p>
            <a:pPr marL="0" lvl="0" indent="0" eaLnBrk="1" hangingPunct="1">
              <a:spcBef>
                <a:spcPct val="0"/>
              </a:spcBef>
              <a:spcAft>
                <a:spcPts val="1800"/>
              </a:spcAft>
              <a:buClrTx/>
              <a:buSzTx/>
              <a:buNone/>
            </a:pPr>
            <a:r>
              <a:rPr lang="en-US" sz="2400" b="1" dirty="0">
                <a:solidFill>
                  <a:srgbClr val="073779"/>
                </a:solidFill>
                <a:latin typeface="Arial" pitchFamily="34" charset="0"/>
                <a:ea typeface="ＭＳ Ｐゴシック" pitchFamily="34" charset="-128"/>
                <a:cs typeface="+mn-cs"/>
              </a:rPr>
              <a:t>2.7 The Question of Causation</a:t>
            </a:r>
          </a:p>
        </p:txBody>
      </p:sp>
      <p:sp>
        <p:nvSpPr>
          <p:cNvPr id="76802" name="Slide Number Placeholder 1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fld id="{427868F9-E3C3-4601-A00C-CB5E0BA6EC2C}" type="slidenum">
              <a:rPr lang="en-US">
                <a:solidFill>
                  <a:schemeClr val="accent1"/>
                </a:solidFill>
              </a:rPr>
              <a:pPr/>
              <a:t>22</a:t>
            </a:fld>
            <a:endParaRPr lang="en-US">
              <a:solidFill>
                <a:schemeClr val="accent1"/>
              </a:solidFill>
            </a:endParaRPr>
          </a:p>
        </p:txBody>
      </p:sp>
    </p:spTree>
  </p:cSld>
  <p:clrMapOvr>
    <a:masterClrMapping/>
  </p:clrMapOvr>
</p:sld>
</file>

<file path=ppt/theme/theme1.xml><?xml version="1.0" encoding="utf-8"?>
<a:theme xmlns:a="http://schemas.openxmlformats.org/drawingml/2006/main" name="Plaza">
  <a:themeElements>
    <a:clrScheme name="Sky">
      <a:dk1>
        <a:sysClr val="windowText" lastClr="000000"/>
      </a:dk1>
      <a:lt1>
        <a:sysClr val="window" lastClr="FFFFFF"/>
      </a:lt1>
      <a:dk2>
        <a:srgbClr val="1782BF"/>
      </a:dk2>
      <a:lt2>
        <a:srgbClr val="62BCE9"/>
      </a:lt2>
      <a:accent1>
        <a:srgbClr val="073779"/>
      </a:accent1>
      <a:accent2>
        <a:srgbClr val="8FD9FB"/>
      </a:accent2>
      <a:accent3>
        <a:srgbClr val="FFCC00"/>
      </a:accent3>
      <a:accent4>
        <a:srgbClr val="EB6615"/>
      </a:accent4>
      <a:accent5>
        <a:srgbClr val="C76402"/>
      </a:accent5>
      <a:accent6>
        <a:srgbClr val="B523B4"/>
      </a:accent6>
      <a:hlink>
        <a:srgbClr val="FFDE26"/>
      </a:hlink>
      <a:folHlink>
        <a:srgbClr val="DEBE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laza">
      <a:fillStyleLst>
        <a:solidFill>
          <a:schemeClr val="phClr"/>
        </a:solidFill>
        <a:gradFill rotWithShape="1">
          <a:gsLst>
            <a:gs pos="0">
              <a:schemeClr val="phClr">
                <a:tint val="100000"/>
                <a:shade val="60000"/>
                <a:satMod val="135000"/>
              </a:schemeClr>
            </a:gs>
            <a:gs pos="100000">
              <a:schemeClr val="phClr">
                <a:tint val="100000"/>
                <a:shade val="100000"/>
                <a:satMod val="135000"/>
              </a:schemeClr>
            </a:gs>
          </a:gsLst>
          <a:lin ang="16200000" scaled="1"/>
        </a:gradFill>
        <a:gradFill rotWithShape="1">
          <a:gsLst>
            <a:gs pos="0">
              <a:schemeClr val="phClr">
                <a:shade val="70000"/>
                <a:satMod val="120000"/>
              </a:schemeClr>
            </a:gs>
            <a:gs pos="35000">
              <a:schemeClr val="phClr">
                <a:shade val="100000"/>
                <a:satMod val="150000"/>
              </a:schemeClr>
            </a:gs>
            <a:gs pos="70000">
              <a:schemeClr val="phClr">
                <a:tint val="100000"/>
                <a:shade val="100000"/>
                <a:satMod val="200000"/>
                <a:greenMod val="100000"/>
              </a:schemeClr>
            </a:gs>
            <a:gs pos="100000">
              <a:schemeClr val="phClr">
                <a:tint val="100000"/>
                <a:shade val="100000"/>
                <a:satMod val="250000"/>
                <a:greenMod val="100000"/>
              </a:schemeClr>
            </a:gs>
          </a:gsLst>
          <a:lin ang="16200000" scaled="1"/>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innerShdw blurRad="190500" dist="63500" dir="5400000">
              <a:srgbClr val="FFFFFF">
                <a:alpha val="65000"/>
              </a:srgbClr>
            </a:innerShdw>
          </a:effectLst>
          <a:scene3d>
            <a:camera prst="orthographicFront">
              <a:rot lat="0" lon="0" rev="0"/>
            </a:camera>
            <a:lightRig rig="twoPt" dir="r">
              <a:rot lat="0" lon="0" rev="6000000"/>
            </a:lightRig>
          </a:scene3d>
          <a:sp3d prstMaterial="matte">
            <a:bevelT w="0" h="0" prst="relaxedInset"/>
          </a:sp3d>
        </a:effectStyle>
        <a:effectStyle>
          <a:effectLst>
            <a:innerShdw blurRad="50800" dist="25400" dir="13500000">
              <a:srgbClr val="FFFFFF">
                <a:alpha val="75000"/>
              </a:srgbClr>
            </a:innerShdw>
            <a:outerShdw blurRad="88900" dist="38100" dir="6600000" sx="101000" sy="101000" rotWithShape="0">
              <a:srgbClr val="000000">
                <a:alpha val="50000"/>
              </a:srgbClr>
            </a:outerShdw>
          </a:effectLst>
          <a:scene3d>
            <a:camera prst="perspectiveFront" fov="3000000"/>
            <a:lightRig rig="morning" dir="tl">
              <a:rot lat="0" lon="0" rev="1800000"/>
            </a:lightRig>
          </a:scene3d>
          <a:sp3d contourW="38100" prstMaterial="softEdge">
            <a:bevelT w="25400" h="38100"/>
            <a:contourClr>
              <a:schemeClr val="phClr">
                <a:tint val="6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Plaza.thmx</Template>
  <TotalTime>20142</TotalTime>
  <Words>2085</Words>
  <Application>Microsoft Office PowerPoint</Application>
  <PresentationFormat>On-screen Show (4:3)</PresentationFormat>
  <Paragraphs>186</Paragraphs>
  <Slides>22</Slides>
  <Notes>13</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22</vt:i4>
      </vt:variant>
    </vt:vector>
  </HeadingPairs>
  <TitlesOfParts>
    <vt:vector size="33" baseType="lpstr">
      <vt:lpstr>Monotype Sorts</vt:lpstr>
      <vt:lpstr>ＭＳ Ｐゴシック</vt:lpstr>
      <vt:lpstr>Arial</vt:lpstr>
      <vt:lpstr>Calibri</vt:lpstr>
      <vt:lpstr>Cambria Math</vt:lpstr>
      <vt:lpstr>Roboto</vt:lpstr>
      <vt:lpstr>Symbol</vt:lpstr>
      <vt:lpstr>Wingdings</vt:lpstr>
      <vt:lpstr>Wingdings 2</vt:lpstr>
      <vt:lpstr>Plaza</vt:lpstr>
      <vt:lpstr>Chart</vt:lpstr>
      <vt:lpstr>Chapter 2 Simple Linear Regression</vt:lpstr>
      <vt:lpstr>2.4 Least-Squares Linear Regression</vt:lpstr>
      <vt:lpstr>Linear Regression 1</vt:lpstr>
      <vt:lpstr>Linear Regression 2</vt:lpstr>
      <vt:lpstr>Linear Regression 3</vt:lpstr>
      <vt:lpstr>Predictions Via Regression Line</vt:lpstr>
      <vt:lpstr>Extrapolation 1</vt:lpstr>
      <vt:lpstr>Extrapolation 2</vt:lpstr>
      <vt:lpstr>Facts About Least-Squares Linear Regression</vt:lpstr>
      <vt:lpstr>Correlation and Simple Linear Regression</vt:lpstr>
      <vt:lpstr>Residuals</vt:lpstr>
      <vt:lpstr>Residual Plots</vt:lpstr>
      <vt:lpstr>Outliers and Influential Points 1</vt:lpstr>
      <vt:lpstr>Outliers and Influential Points 2</vt:lpstr>
      <vt:lpstr>Lurking Variables</vt:lpstr>
      <vt:lpstr>Cautions About Correlation and Regression</vt:lpstr>
      <vt:lpstr>2.7 The Question of Causation</vt:lpstr>
      <vt:lpstr>Explaining Association: Causation</vt:lpstr>
      <vt:lpstr>Explaining Association: Common Response</vt:lpstr>
      <vt:lpstr>Explaining Association: Confounding</vt:lpstr>
      <vt:lpstr>Causation from Observational Data</vt:lpstr>
      <vt:lpstr>Chapter 2 Looking at Data—Relationships (Review)</vt:lpstr>
    </vt:vector>
  </TitlesOfParts>
  <Company>ISD 194</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 Looking at Data — Relationships</dc:title>
  <dc:creator>Jason Molesky</dc:creator>
  <cp:lastModifiedBy>Zhiyang Zhou</cp:lastModifiedBy>
  <cp:revision>396</cp:revision>
  <dcterms:created xsi:type="dcterms:W3CDTF">2012-03-04T20:12:42Z</dcterms:created>
  <dcterms:modified xsi:type="dcterms:W3CDTF">2026-09-29T03:36:14Z</dcterms:modified>
</cp:coreProperties>
</file>